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943290-2E89-E8D4-E97D-50E8FEA4B869}" v="381" dt="2024-01-09T18:25:34.617"/>
    <p1510:client id="{4500C864-32B7-D05B-F542-3BA91B0E6D5E}" v="7" dt="2024-01-09T17:46:53.708"/>
    <p1510:client id="{8F53A361-E723-2903-D045-A1EF0A94E332}" v="522" dt="2024-01-09T17:44:58.297"/>
    <p1510:client id="{EDAA41DD-56A8-E72A-8E69-CCC37C21AEAA}" v="1192" dt="2024-01-09T18:25:33.1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90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9T18:15:12.300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935 1861 16383 0 0,'4'0'0'0'0,"3"0"0"0"0,3 0 0 0 0,4 0 0 0 0,1 0 0 0 0,0 0 0 0 0,2 0 0 0 0,-1 0 0 0 0,0 0 0 0 0,1 0 0 0 0,-1 0 0 0 0,2 0 0 0 0,-3 2 0 0 0,-2 1 0 0 0,-1-1 0 0 0,2 0 0 0 0,0 0 0 0 0,0 3 0 0 0,1 1 0 0 0,1-1 0 0 0,-1-1 0 0 0,1 1 0 0 0,1-1 0 0 0,0 0 0 0 0,0-2 0 0 0,-3 4 0 0 0,-2 0 0 0 0,1-1 0 0 0,1-1 0 0 0,-3 1 0 0 0,-1-1 0 0 0,3-1 0 0 0,0 0 0 0 0,0 0 0 0 0,2 1 0 0 0,1-2 0 0 0,-3 4 0 0 0,0 1 0 0 0,1-1 0 0 0,-3 0 0 0 0,0 0 0 0 0,1-2 0 0 0,-1 1 0 0 0,-1 0 0 0 0,1-2 0 0 0,-3 3 0 0 0,3 1 0 0 0,0 1 0 0 0,1-1 0 0 0,3 0 0 0 0,0 0 0 0 0,-2 2 0 0 0,0-1 0 0 0,1-1 0 0 0,-2 0 0 0 0,-2-1 0 0 0,-2 2 0 0 0,2 0 0 0 0,0-1 0 0 0,0 0 0 0 0,-1-1 0 0 0,-1 0 0 0 0,1-1 0 0 0,0 3 0 0 0,0 1 0 0 0,-1-1 0 0 0,-1 0 0 0 0,0 0 0 0 0,1-2 0 0 0,3 3 0 0 0,-2 1 0 0 0,2 0 0 0 0,2 1 0 0 0,0 0 0 0 0,-2-1 0 0 0,1 1 0 0 0,1 1 0 0 0,0 2 0 0 0,1 0 0 0 0,0 2 0 0 0,-2-2 0 0 0,1-2 0 0 0,0 0 0 0 0,-2-2 0 0 0,-2 1 0 0 0,-1-2 0 0 0,-1 1 0 0 0,1-3 0 0 0,0 3 0 0 0,1-1 0 0 0,-2 0 0 0 0,1-2 0 0 0,-2 1 0 0 0,3 2 0 0 0,1 2 0 0 0,2 1 0 0 0,-2 2 0 0 0,1-1 0 0 0,0-2 0 0 0,-1-2 0 0 0,-2-1 0 0 0,2-2 0 0 0,0 2 0 0 0,-1-1 0 0 0,-2 1 0 0 0,1-2 0 0 0,-2 2 0 0 0,3 0 0 0 0,-1 1 0 0 0,1-3 0 0 0,-2 1 0 0 0,1-2 0 0 0,-2 3 0 0 0,3-1 0 0 0,-1 1 0 0 0,1-1 0 0 0,-1-1 0 0 0,-1 0 0 0 0,0 2 0 0 0,2-1 0 0 0,-1 1 0 0 0,1-2 0 0 0,-2 1 0 0 0,3-2 0 0 0,-1 3 0 0 0,0-1 0 0 0,-1 1 0 0 0,0-1 0 0 0,-2 2 0 0 0,3 1 0 0 0,1 1 0 0 0,2 2 0 0 0,2 1 0 0 0,-1 0 0 0 0,-1-2 0 0 0,0 0 0 0 0,-2 0 0 0 0,1-2 0 0 0,-2-1 0 0 0,1-2 0 0 0,-2 1 0 0 0,1 0 0 0 0,0 0 0 0 0,0 2 0 0 0,-1 2 0 0 0,-1-2 0 0 0,4 0 0 0 0,-1 1 0 0 0,0 0 0 0 0,-2-1 0 0 0,1-2 0 0 0,-3-1 0 0 0,3 2 0 0 0,-1 2 0 0 0,1-1 0 0 0,-1 1 0 0 0,-1-1 0 0 0,0 0 0 0 0,1-3 0 0 0,1 0 0 0 0,-2 3 0 0 0,-1-1 0 0 0,0 0 0 0 0,2-2 0 0 0,1 0 0 0 0,-1-1 0 0 0,0 1 0 0 0,-3 3 0 0 0,1-2 0 0 0,-1 1 0 0 0,2-3 0 0 0,1 3 0 0 0,-1 1 0 0 0,-1-1 0 0 0,0 1 0 0 0,0 2 0 0 0,0 0 0 0 0,2-2 0 0 0,0 1 0 0 0,-1 0 0 0 0,0-1 0 0 0,-1-1 0 0 0,2 2 0 0 0,0 1 0 0 0,1-2 0 0 0,-2 0 0 0 0,-1 1 0 0 0,0-1 0 0 0,-1 0 0 0 0,-2 2 0 0 0,4-2 0 0 0,-1 0 0 0 0,0 0 0 0 0,0-2 0 0 0,0 2 0 0 0,-2 1 0 0 0,1-2 0 0 0,-1-1 0 0 0,3 3 0 0 0,1 1 0 0 0,1-2 0 0 0,-2 0 0 0 0,-1 1 0 0 0,0 0 0 0 0,-1-1 0 0 0,2 1 0 0 0,1 2 0 0 0,1-2 0 0 0,-2-2 0 0 0,-1 3 0 0 0,1-2 0 0 0,1 0 0 0 0,0 0 0 0 0,1 2 0 0 0,-1 0 0 0 0,2-1 0 0 0,0-1 0 0 0,0 2 0 0 0,-2 0 0 0 0,-1-1 0 0 0,0 0 0 0 0,-2 1 0 0 0,2-1 0 0 0,2-2 0 0 0,-1 2 0 0 0,1-1 0 0 0,-2-1 0 0 0,3 1 0 0 0,-1 2 0 0 0,0-1 0 0 0,3-1 0 0 0,-1 2 0 0 0,0 1 0 0 0,0-2 0 0 0,-2-1 0 0 0,1 1 0 0 0,0 1 0 0 0,0-1 0 0 0,-2-2 0 0 0,-1-1 0 0 0,0 1 0 0 0,1-1 0 0 0,0-1 0 0 0,1 2 0 0 0,1 2 0 0 0,2 2 0 0 0,2 1 0 0 0,2 2 0 0 0,0-1 0 0 0,0 1 0 0 0,-3-1 0 0 0,0-2 0 0 0,-1-2 0 0 0,-2-3 0 0 0,0 1 0 0 0,2 1 0 0 0,0 0 0 0 0,-1-1 0 0 0,-2 1 0 0 0,-1 0 0 0 0,-1-1 0 0 0,1-2 0 0 0,1 1 0 0 0,-1 1 0 0 0,0-1 0 0 0,1-2 0 0 0,0 1 0 0 0,0 2 0 0 0,1 2 0 0 0,3 1 0 0 0,0-2 0 0 0,-1 1 0 0 0,-1-1 0 0 0,-2-1 0 0 0,1-1 0 0 0,0-1 0 0 0,-1 2 0 0 0,2 2 0 0 0,2 2 0 0 0,0 2 0 0 0,3-1 0 0 0,-1 2 0 0 0,1 0 0 0 0,0-1 0 0 0,1 0 0 0 0,-4 0 0 0 0,-1-2 0 0 0,1-3 0 0 0,0 2 0 0 0,3 1 0 0 0,-1 1 0 0 0,-1 1 0 0 0,-3-1 0 0 0,3-3 0 0 0,-1 1 0 0 0,1 0 0 0 0,-3 0 0 0 0,1-2 0 0 0,-2 1 0 0 0,0-2 0 0 0,1 0 0 0 0,-3 2 0 0 0,2-1 0 0 0,-1-1 0 0 0,1-1 0 0 0,-3-1 0 0 0,3-1 0 0 0,-1 2 0 0 0,0-1 0 0 0,1 1 0 0 0,2 0 0 0 0,0 3 0 0 0,-1 0 0 0 0,0-1 0 0 0,3 0 0 0 0,-2 3 0 0 0,-1-2 0 0 0,0-1 0 0 0,3 3 0 0 0,0 0 0 0 0,2 0 0 0 0,0 1 0 0 0,0 1 0 0 0,1-3 0 0 0,-3-1 0 0 0,-1-3 0 0 0,-3 1 0 0 0,-1-1 0 0 0,2 0 0 0 0,0 0 0 0 0,2 3 0 0 0,2 1 0 0 0,0-1 0 0 0,-2 1 0 0 0,1-1 0 0 0,-1-2 0 0 0,1 1 0 0 0,1 2 0 0 0,0-2 0 0 0,-2 0 0 0 0,-1-2 0 0 0,-4 0 0 0 0,2-3 0 0 0,1-1 0 0 0,-1 2 0 0 0,1 0 0 0 0,-1 1 0 0 0,0-2 0 0 0,1 2 0 0 0,1 2 0 0 0,2 0 0 0 0,-2 0 0 0 0,-1-1 0 0 0,2 1 0 0 0,0 2 0 0 0,1-2 0 0 0,-3-1 0 0 0,1-1 0 0 0,1 2 0 0 0,2-1 0 0 0,0 0 0 0 0,0 1 0 0 0,1-2 0 0 0,-1 2 0 0 0,-3-1 0 0 0,0 1 0 0 0,2 0 0 0 0,0-2 0 0 0,0 3 0 0 0,1-2 0 0 0,-1 1 0 0 0,-2-3 0 0 0,2 3 0 0 0,0 1 0 0 0,0-1 0 0 0,-2 0 0 0 0,0-2 0 0 0,1-3 0 0 0,-1 3 0 0 0,3 1 0 0 0,0 0 0 0 0,0-1 0 0 0,1 4 0 0 0,0-1 0 0 0,-2-1 0 0 0,-1-1 0 0 0,1 2 0 0 0,-1 0 0 0 0,2-1 0 0 0,-2 0 0 0 0,-1-2 0 0 0,0-3 0 0 0,-3 3 0 0 0,2-1 0 0 0,0 1 0 0 0,1-1 0 0 0,-1 0 0 0 0,0-1 0 0 0,2 3 0 0 0,1 1 0 0 0,2 0 0 0 0,-1-1 0 0 0,1-1 0 0 0,1 2 0 0 0,-2-1 0 0 0,-2 0 0 0 0,0-1 0 0 0,-3 1 0 0 0,1 0 0 0 0,1 1 0 0 0,0-3 0 0 0,2 1 0 0 0,1-2 0 0 0,0 3 0 0 0,1 1 0 0 0,0 0 0 0 0,0-1 0 0 0,0-1 0 0 0,0 2 0 0 0,0-1 0 0 0,-2 0 0 0 0,-1-2 0 0 0,1-1 0 0 0,-3 0 0 0 0,-1-2 0 0 0,2 0 0 0 0,-1 2 0 0 0,-1 1 0 0 0,1-2 0 0 0,-3 2 0 0 0,3-2 0 0 0,0 3 0 0 0,1 1 0 0 0,3-1 0 0 0,0 0 0 0 0,2-2 0 0 0,-2-1 0 0 0,-2 0 0 0 0,0-1 0 0 0,1 2 0 0 0,0 1 0 0 0,0 1 0 0 0,2-1 0 0 0,-1 0 0 0 0,0-1 0 0 0,2 3 0 0 0,-1 0 0 0 0,1 0 0 0 0,0-2 0 0 0,-1-1 0 0 0,1 0 0 0 0,0-1 0 0 0,-2-2 0 0 0,1 4 0 0 0,0-1 0 0 0,-1 2 0 0 0,2-1 0 0 0,-1 2 0 0 0,1 0 0 0 0,0 1 0 0 0,-1-3 0 0 0,1 1 0 0 0,-1-1 0 0 0,-1 2 0 0 0,2-1 0 0 0,-1 1 0 0 0,1-2 0 0 0,0-1 0 0 0,-1 0 0 0 0,2 2 0 0 0,3 1 0 0 0,0-1 0 0 0,-2-1 0 0 0,0-1 0 0 0,-1 3 0 0 0,-2-1 0 0 0,0-1 0 0 0,0 0 0 0 0,4 1 0 0 0,1-2 0 0 0,0 4 0 0 0,-2-1 0 0 0,0-2 0 0 0,-1 0 0 0 0,-2-1 0 0 0,1 2 0 0 0,-1 1 0 0 0,-1-3 0 0 0,1 1 0 0 0,0-1 0 0 0,3 0 0 0 0,3-1 0 0 0,-1-1 0 0 0,-2 3 0 0 0,0 0 0 0 0,-1 1 0 0 0,-2-1 0 0 0,1-1 0 0 0,-1 1 0 0 0,-1 1 0 0 0,1 0 0 0 0,0-1 0 0 0,1-1 0 0 0,4-1 0 0 0,0 0 0 0 0,-1 3 0 0 0,0-1 0 0 0,-2 0 0 0 0,-1-3 0 0 0,0 2 0 0 0,-1-2 0 0 0,3 3 0 0 0,3 1 0 0 0,-1-2 0 0 0,-2 1 0 0 0,0-1 0 0 0,-1-2 0 0 0,-2-1 0 0 0,0 1 0 0 0,1-1 0 0 0,-2 0 0 0 0,1 3 0 0 0,0 0 0 0 0,1 0 0 0 0,-1-2 0 0 0,0 1 0 0 0,1 0 0 0 0,-1-2 0 0 0,0-1 0 0 0,0 2 0 0 0,0-1 0 0 0,-1 0 0 0 0,2-1 0 0 0,-1-1 0 0 0,1 0 0 0 0,0 3 0 0 0,-1 2 0 0 0,0-1 0 0 0,1-1 0 0 0,-2 0 0 0 0,1 1 0 0 0,0-2 0 0 0,0 0 0 0 0,0-2 0 0 0,0 4 0 0 0,1 1 0 0 0,0-1 0 0 0,-1-1 0 0 0,1-2 0 0 0,-3 2 0 0 0,-1 0 0 0 0,-2-2 0 0 0,3 0 0 0 0,0 0 0 0 0,-1 0 0 0 0,3 1 0 0 0,0 0 0 0 0,1-1 0 0 0,0-1 0 0 0,-1 4 0 0 0,1 1 0 0 0,-1-1 0 0 0,0-1 0 0 0,0 1 0 0 0,0-1 0 0 0,1 0 0 0 0,0-2 0 0 0,-1-1 0 0 0,-3 2 0 0 0,0 0 0 0 0,0 0 0 0 0,0-1 0 0 0,1-1 0 0 0,1 4 0 0 0,0 0 0 0 0,1 0 0 0 0,0 0 0 0 0,1-3 0 0 0,-2 2 0 0 0,-1 0 0 0 0,-2-1 0 0 0,2-1 0 0 0,0-1 0 0 0,0-1 0 0 0,1 3 0 0 0,1-1 0 0 0,-1 1 0 0 0,1-1 0 0 0,0-1 0 0 0,2 4 0 0 0,-1 1 0 0 0,-1-1 0 0 0,1-1 0 0 0,-1-1 0 0 0,-3 1 0 0 0,-1-1 0 0 0,1 0 0 0 0,0-1 0 0 0,0-1 0 0 0,2 0 0 0 0,1-1 0 0 0,-3 4 0 0 0,0 2 0 0 0,1-1 0 0 0,-1-1 0 0 0,2-2 0 0 0,0 0 0 0 0,0-1 0 0 0,-3 1 0 0 0,1 1 0 0 0,0 0 0 0 0,0-2 0 0 0,1 1 0 0 0,1-2 0 0 0,2 1 0 0 0,0-1 0 0 0,-1 0 0 0 0,1 2 0 0 0,-1 0 0 0 0,0 1 0 0 0,0-1 0 0 0,0-1 0 0 0,2 4 0 0 0,-1 1 0 0 0,-1-1 0 0 0,0-1 0 0 0,1-1 0 0 0,-2-1 0 0 0,1-1 0 0 0,0 1 0 0 0,0 1 0 0 0,0-1 0 0 0,0 0 0 0 0,1-1 0 0 0,0 0 0 0 0,-1-1 0 0 0,1 2 0 0 0,-1 1 0 0 0,-1 0 0 0 0,2-2 0 0 0,-1 1 0 0 0,-1-1 0 0 0,1-1 0 0 0,0 4 0 0 0,1 2 0 0 0,0-1 0 0 0,-1-1 0 0 0,1-1 0 0 0,-1-2 0 0 0,0 0 0 0 0,0 0 0 0 0,0 1 0 0 0,-1 0 0 0 0,1 0 0 0 0,1 0 0 0 0,0 0 0 0 0,0-2 0 0 0,-1 5 0 0 0,0 0 0 0 0,1 0 0 0 0,-2-1 0 0 0,1-1 0 0 0,0-1 0 0 0,0-1 0 0 0,0-1 0 0 0,0 2 0 0 0,1 1 0 0 0,0-1 0 0 0,-1 0 0 0 0,1-1 0 0 0,-1 0 0 0 0,-1-1 0 0 0,2 1 0 0 0,-3 1 0 0 0,-2 0 0 0 0,2 1 0 0 0,0-1 0 0 0,0-1 0 0 0,1 0 0 0 0,1-1 0 0 0,-1 0 0 0 0,1 0 0 0 0,0 0 0 0 0,-1 0 0 0 0,2 0 0 0 0,-1 0 0 0 0,1 0 0 0 0,0 0 0 0 0,-1 0 0 0 0,1 0 0 0 0,-1 0 0 0 0,0 0 0 0 0,0 0 0 0 0,0 0 0 0 0,-1 0 0 0 0,1 0 0 0 0,0 4 0 0 0,2 1 0 0 0,-1 1 0 0 0,-2-2 0 0 0,2-1 0 0 0,0-2 0 0 0,-2 0 0 0 0,1 0 0 0 0,0-1 0 0 0,0 0 0 0 0,0-1 0 0 0,0 1 0 0 0,1 0 0 0 0,0 0 0 0 0,-1 0 0 0 0,1 0 0 0 0,-1 0 0 0 0,-1 0 0 0 0,2 0 0 0 0,-1 0 0 0 0,-1 0 0 0 0,1 2 0 0 0,0 0 0 0 0,1 1 0 0 0,0-1 0 0 0,-1 0 0 0 0,1-2 0 0 0,-1 1 0 0 0,0-1 0 0 0,0 0 0 0 0,0 0 0 0 0,1 0 0 0 0,0 0 0 0 0,-1 0 0 0 0,1 0 0 0 0,-1 0 0 0 0,0 0 0 0 0,0 0 0 0 0,0 0 0 0 0,-3 2 0 0 0,-1 0 0 0 0,0 1 0 0 0,2-1 0 0 0,1-1 0 0 0,1 0 0 0 0,-1 0 0 0 0,1-1 0 0 0,1 0 0 0 0,-2 0 0 0 0,2 0 0 0 0,-1 0 0 0 0,-1 0 0 0 0,2 0 0 0 0,-1 0 0 0 0,1 0 0 0 0,0 0 0 0 0,-1 0 0 0 0,1 0 0 0 0,-1 0 0 0 0,-1 0 0 0 0,2 0 0 0 0,-1 0 0 0 0,-1 0 0 0 0,1 0 0 0 0,0 0 0 0 0,1 0 0 0 0,0 0 0 0 0,-1 0 0 0 0,1 0 0 0 0,-1 0 0 0 0,0 0 0 0 0,0 0 0 0 0,0 0 0 0 0,-1 0 0 0 0,1 0 0 0 0,0 0 0 0 0,2 0 0 0 0,-1 0 0 0 0,-1 0 0 0 0,0 0 0 0 0,1 0 0 0 0,-2 0 0 0 0,1 0 0 0 0,0 0 0 0 0,0 0 0 0 0,0 0 0 0 0,0 0 0 0 0,1 0 0 0 0,0 0 0 0 0,-3 4 0 0 0,-2 1 0 0 0,1 0 0 0 0,0-1 0 0 0,1-1 0 0 0,1-1 0 0 0,0-1 0 0 0,2-1 0 0 0,0 0 0 0 0,-1 0 0 0 0,1 0 0 0 0,4 0 0 0 0,-1 0 0 0 0,0-1 0 0 0,0 1 0 0 0,-2 0 0 0 0,-2 0 0 0 0,1 0 0 0 0,0 0 0 0 0,-2 0 0 0 0,1 0 0 0 0,0 0 0 0 0,1 0 0 0 0,2 0 0 0 0,1 0 0 0 0,0 0 0 0 0,0 0 0 0 0,-1 0 0 0 0,-1 0 0 0 0,-1 0 0 0 0,-1 0 0 0 0,0 0 0 0 0,0 0 0 0 0,0 2 0 0 0,-1 1 0 0 0,1 0 0 0 0,0-1 0 0 0,1-1 0 0 0,0 0 0 0 0,3 0 0 0 0,0-1 0 0 0,1 0 0 0 0,-2 0 0 0 0,-1 0 0 0 0,0-1 0 0 0,-1 1 0 0 0,-2 0 0 0 0,2 0 0 0 0,-1 0 0 0 0,-1 0 0 0 0,1 0 0 0 0,0 0 0 0 0,1 0 0 0 0,0 0 0 0 0,-2 0 0 0 0,2 0 0 0 0,0 0 0 0 0,-2 0 0 0 0,1 0 0 0 0,0 0 0 0 0,0 0 0 0 0,0 0 0 0 0,0 0 0 0 0,1 0 0 0 0,0 0 0 0 0,3 0 0 0 0,0 0 0 0 0,1 0 0 0 0,-2 0 0 0 0,-1 0 0 0 0,0 0 0 0 0,-1 0 0 0 0,-2 0 0 0 0,2 0 0 0 0,-1 0 0 0 0,1 0 0 0 0,-1 0 0 0 0,0 0 0 0 0,3 0 0 0 0,2 0 0 0 0,-1 0 0 0 0,-1 0 0 0 0,0 0 0 0 0,-1 0 0 0 0,-2 0 0 0 0,1 0 0 0 0,-1 0 0 0 0,-1 0 0 0 0,3 0 0 0 0,3 0 0 0 0,-1 0 0 0 0,-1 0 0 0 0,-1 0 0 0 0,0 0 0 0 0,0 0 0 0 0,0 0 0 0 0,-2 0 0 0 0,0 0 0 0 0,0-4 0 0 0,0-1 0 0 0,2 0 0 0 0,2 1 0 0 0,1 1 0 0 0,-2 1 0 0 0,0 1 0 0 0,-2 0 0 0 0,-1 1 0 0 0,1 1 0 0 0,-1-1 0 0 0,3 0 0 0 0,1 0 0 0 0,0 0 0 0 0,-1 0 0 0 0,1 0 0 0 0,-2 0 0 0 0,3 0 0 0 0,0 0 0 0 0,-1 0 0 0 0,0 0 0 0 0,-3 0 0 0 0,1 0 0 0 0,-1 0 0 0 0,2 0 0 0 0,1 0 0 0 0,0 0 0 0 0,-1 0 0 0 0,-1 0 0 0 0,2 0 0 0 0,1 0 0 0 0,0 0 0 0 0,-2 0 0 0 0,-1 0 0 0 0,0 0 0 0 0,-2 0 0 0 0,1 0 0 0 0,3 0 0 0 0,0 0 0 0 0,-1 0 0 0 0,0 0 0 0 0,0 0 0 0 0,-1 0 0 0 0,0 0 0 0 0,-2 0 0 0 0,3 0 0 0 0,1 0 0 0 0,1 0 0 0 0,-2 0 0 0 0,-1 0 0 0 0,0 0 0 0 0,-2 0 0 0 0,1 0 0 0 0,-1 0 0 0 0,-1 0 0 0 0,1 0 0 0 0,0 0 0 0 0,1 0 0 0 0,0 0 0 0 0,-1 0 0 0 0,0 0 0 0 0,1 0 0 0 0,-2 0 0 0 0,1 0 0 0 0,0 0 0 0 0,0 0 0 0 0,0 0 0 0 0,0 0 0 0 0,3 0 0 0 0,1 0 0 0 0,0 0 0 0 0,0 0 0 0 0,-1 0 0 0 0,0 0 0 0 0,-2 0 0 0 0,0 0 0 0 0,-1 0 0 0 0,-1 0 0 0 0,2 0 0 0 0,-2 0 0 0 0,0 0 0 0 0,2 0 0 0 0,-1 0 0 0 0,1 0 0 0 0,0 0 0 0 0,-1 0 0 0 0,0 0 0 0 0,1 0 0 0 0,-2 0 0 0 0,1 0 0 0 0,0 0 0 0 0,2 0 0 0 0,-1 0 0 0 0,-2 0 0 0 0,2 0 0 0 0,4 0 0 0 0,-1 0 0 0 0,0 0 0 0 0,-1 0 0 0 0,4 0 0 0 0,-2 0 0 0 0,-1 0 0 0 0,0 0 0 0 0,-2 0 0 0 0,-1 0 0 0 0,0 0 0 0 0,-1 0 0 0 0,-1 0 0 0 0,1 0 0 0 0,0 0 0 0 0,1 0 0 0 0,-1 0 0 0 0,0 0 0 0 0,1 0 0 0 0,-1 0 0 0 0,0 0 0 0 0,0 0 0 0 0,0 0 0 0 0,-1 2 0 0 0,1 1 0 0 0,1 0 0 0 0,0-1 0 0 0,0-1 0 0 0,-1 0 0 0 0,0 0 0 0 0,1-1 0 0 0,-2 0 0 0 0,1 0 0 0 0,0 0 0 0 0,4 0 0 0 0,-1-1 0 0 0,2 1 0 0 0,-2 0 0 0 0,-1 0 0 0 0,0 0 0 0 0,-1 0 0 0 0,0 0 0 0 0,0 0 0 0 0,-1 2 0 0 0,0 1 0 0 0,1 0 0 0 0,-2-1 0 0 0,1-1 0 0 0,0 0 0 0 0,-1 0 0 0 0,1-1 0 0 0,0 0 0 0 0,2 0 0 0 0,-1 0 0 0 0,-1-1 0 0 0,0 1 0 0 0,1 0 0 0 0,-2 0 0 0 0,1 0 0 0 0,0 0 0 0 0,0 0 0 0 0,0 2 0 0 0,0 1 0 0 0,1-1 0 0 0,0 1 0 0 0,-1-2 0 0 0,1 0 0 0 0,-1-1 0 0 0,3 1 0 0 0,1-1 0 0 0,3 0 0 0 0,1-1 0 0 0,-1 1 0 0 0,-3 0 0 0 0,0 0 0 0 0,-2 0 0 0 0,-2 0 0 0 0,1 0 0 0 0,-1 0 0 0 0,0 0 0 0 0,1 0 0 0 0,-1 0 0 0 0,0 0 0 0 0,0 4 0 0 0,0 2 0 0 0,0-1 0 0 0,0-1 0 0 0,-1-1 0 0 0,1-1 0 0 0,0-1 0 0 0,2-1 0 0 0,-1 0 0 0 0,-1 0 0 0 0,0 0 0 0 0,1-1 0 0 0,-2 1 0 0 0,1 0 0 0 0,0 0 0 0 0,0 0 0 0 0,0 0 0 0 0,0 0 0 0 0,1 0 0 0 0,0 0 0 0 0,-1 0 0 0 0,1 0 0 0 0,-1 0 0 0 0,-1 2 0 0 0,2 1 0 0 0,-1-1 0 0 0,-1 0 0 0 0,1 0 0 0 0,0-1 0 0 0,1-1 0 0 0,0 0 0 0 0,-1 0 0 0 0,1 0 0 0 0,-1 0 0 0 0,0 0 0 0 0,0 0 0 0 0,0 0 0 0 0,-1 0 0 0 0,2 0 0 0 0,-1 0 0 0 0,1 0 0 0 0,0 0 0 0 0,-3 4 0 0 0,-2 1 0 0 0,1 0 0 0 0,0-1 0 0 0,1-1 0 0 0,1-1 0 0 0,0-1 0 0 0,2 0 0 0 0,0-1 0 0 0,-1-1 0 0 0,1 1 0 0 0,-1 0 0 0 0,0 0 0 0 0,0 0 0 0 0,0 0 0 0 0,0 2 0 0 0,0 0 0 0 0,0 1 0 0 0,1-1 0 0 0,0-1 0 0 0,-1 0 0 0 0,1 0 0 0 0,-1-1 0 0 0,-1 0 0 0 0,2 2 0 0 0,-1 0 0 0 0,-1 1 0 0 0,1-1 0 0 0,0-1 0 0 0,1 0 0 0 0,0 0 0 0 0,-1-1 0 0 0,1 0 0 0 0,-1 4 0 0 0,0 1 0 0 0,0 0 0 0 0,0-1 0 0 0,-1-1 0 0 0,2-1 0 0 0,-1-1 0 0 0,1 1 0 0 0,0 1 0 0 0,-1-1 0 0 0,0 0 0 0 0,1-1 0 0 0,-2 0 0 0 0,1 1 0 0 0,0 1 0 0 0,0 0 0 0 0,0-1 0 0 0,0-1 0 0 0,1 0 0 0 0,0 3 0 0 0,-1 2 0 0 0,1-1 0 0 0,-1-1 0 0 0,-1-1 0 0 0,2-1 0 0 0,-1-2 0 0 0,1 1 0 0 0,0 1 0 0 0,-1 0 0 0 0,1 1 0 0 0,3-2 0 0 0,1 1 0 0 0,-2 1 0 0 0,1 0 0 0 0,-2-1 0 0 0,-2 0 0 0 0,1 0 0 0 0,0 3 0 0 0,-2 0 0 0 0,1 1 0 0 0,0-2 0 0 0,1-1 0 0 0,0-2 0 0 0,-2 2 0 0 0,2 0 0 0 0,-1 0 0 0 0,0-2 0 0 0,0 1 0 0 0,0-2 0 0 0,-1 5 0 0 0,2 0 0 0 0,-1 0 0 0 0,1-1 0 0 0,0-1 0 0 0,-1-1 0 0 0,1 1 0 0 0,-1 0 0 0 0,-1-1 0 0 0,2 0 0 0 0,-1-1 0 0 0,-1 2 0 0 0,1 0 0 0 0,0 0 0 0 0,1-1 0 0 0,0-1 0 0 0,-1 0 0 0 0,-3 3 0 0 0,0 2 0 0 0,0-1 0 0 0,0-1 0 0 0,1-1 0 0 0,1 0 0 0 0,0 1 0 0 0,1-1 0 0 0,0-1 0 0 0,1-1 0 0 0,0 0 0 0 0,-1 1 0 0 0,1 1 0 0 0,0-1 0 0 0,-2 0 0 0 0,1-1 0 0 0,0 0 0 0 0,2 4 0 0 0,-1 0 0 0 0,-2 0 0 0 0,2-1 0 0 0,-1-1 0 0 0,-2 1 0 0 0,-3 0 0 0 0,2-2 0 0 0,0 0 0 0 0,1 0 0 0 0,1-2 0 0 0,0 1 0 0 0,2 1 0 0 0,0 0 0 0 0,-1 1 0 0 0,1-1 0 0 0,0-1 0 0 0,-2 0 0 0 0,1 3 0 0 0,1 2 0 0 0,-2-1 0 0 0,1-1 0 0 0,0-1 0 0 0,1-2 0 0 0,0 2 0 0 0,-1 0 0 0 0,1 0 0 0 0,-1-1 0 0 0,0-1 0 0 0,0 0 0 0 0,0 3 0 0 0,-1 2 0 0 0,1-1 0 0 0,0-1 0 0 0,2-2 0 0 0,-1 0 0 0 0,-2-1 0 0 0,2 1 0 0 0,0 1 0 0 0,-2-1 0 0 0,1 0 0 0 0,0 0 0 0 0,-1 0 0 0 0,2 1 0 0 0,-1 0 0 0 0,1-1 0 0 0,0-1 0 0 0,-1 4 0 0 0,1 1 0 0 0,-1-1 0 0 0,-1-1 0 0 0,2 1 0 0 0,-1 0 0 0 0,1-2 0 0 0,0-1 0 0 0,-1 0 0 0 0,-4 0 0 0 0,1 1 0 0 0,0 0 0 0 0,0-1 0 0 0,1-1 0 0 0,1 4 0 0 0,0 1 0 0 0,1-1 0 0 0,0-1 0 0 0,-2 1 0 0 0,-1-1 0 0 0,1 0 0 0 0,-1-2 0 0 0,2 1 0 0 0,0 1 0 0 0,0-1 0 0 0,1 3 0 0 0,0 0 0 0 0,-1 0 0 0 0,2-1 0 0 0,-3 0 0 0 0,-1-1 0 0 0,0-1 0 0 0,1 0 0 0 0,0 2 0 0 0,2 1 0 0 0,-1-1 0 0 0,0-1 0 0 0,-3 1 0 0 0,1 0 0 0 0,0-2 0 0 0,0-1 0 0 0,2 2 0 0 0,0-1 0 0 0,1 0 0 0 0,1 3 0 0 0,-1 1 0 0 0,1-2 0 0 0,-1 0 0 0 0,-2 0 0 0 0,-2-1 0 0 0,1 0 0 0 0,0-2 0 0 0,0 1 0 0 0,2 1 0 0 0,1-2 0 0 0,1 0 0 0 0,-1 4 0 0 0,1 0 0 0 0,-1-1 0 0 0,1 1 0 0 0,-2 0 0 0 0,2-2 0 0 0,-3 3 0 0 0,-2 0 0 0 0,0-1 0 0 0,1-1 0 0 0,1-3 0 0 0,-2 2 0 0 0,1-1 0 0 0,0 0 0 0 0,0 1 0 0 0,2 0 0 0 0,0-1 0 0 0,0 3 0 0 0,1 1 0 0 0,1-1 0 0 0,0 1 0 0 0,0-2 0 0 0,-1 0 0 0 0,-3 0 0 0 0,0-1 0 0 0,0-1 0 0 0,0 4 0 0 0,1-1 0 0 0,1 0 0 0 0,0 0 0 0 0,1 0 0 0 0,0 0 0 0 0,1 0 0 0 0,0-2 0 0 0,-3 3 0 0 0,-1 0 0 0 0,0-1 0 0 0,0 0 0 0 0,1 0 0 0 0,1 2 0 0 0,0 0 0 0 0,0-1 0 0 0,-3 0 0 0 0,1-1 0 0 0,0-2 0 0 0,2-1 0 0 0,-2 0 0 0 0,-1 1 0 0 0,0 2 0 0 0,1 2 0 0 0,1-2 0 0 0,-2 1 0 0 0,-1-1 0 0 0,2-2 0 0 0,-2 1 0 0 0,0-1 0 0 0,0 0 0 0 0,-3 2 0 0 0,3 1 0 0 0,0-1 0 0 0,3 0 0 0 0,1-1 0 0 0,0 0 0 0 0,-2-1 0 0 0,0 1 0 0 0,0 2 0 0 0,0 1 0 0 0,2-2 0 0 0,-2 1 0 0 0,-1-1 0 0 0,0 2 0 0 0,1 1 0 0 0,1-3 0 0 0,-2 1 0 0 0,1-1 0 0 0,0-2 0 0 0,-2 1 0 0 0,0-1 0 0 0,1 0 0 0 0,-1 2 0 0 0,-1 1 0 0 0,1-2 0 0 0,1 2 0 0 0,2-2 0 0 0,2 1 0 0 0,1 0 0 0 0,-2-2 0 0 0,-2 3 0 0 0,1 0 0 0 0,-1-1 0 0 0,0 1 0 0 0,1-2 0 0 0,1 1 0 0 0,0 0 0 0 0,1 2 0 0 0,0 0 0 0 0,2 1 0 0 0,-1-1 0 0 0,-3 1 0 0 0,-2 0 0 0 0,1-1 0 0 0,1-1 0 0 0,-1-1 0 0 0,2 0 0 0 0,0 4 0 0 0,0-1 0 0 0,2-1 0 0 0,-3-1 0 0 0,-2 0 0 0 0,2-1 0 0 0,0 0 0 0 0,0 2 0 0 0,2 0 0 0 0,-1 1 0 0 0,0 1 0 0 0,1-2 0 0 0,1 2 0 0 0,-2 0 0 0 0,1-1 0 0 0,0-1 0 0 0,-2 2 0 0 0,-1-1 0 0 0,1 1 0 0 0,-1-3 0 0 0,2-1 0 0 0,-2 0 0 0 0,-1-2 0 0 0,-1 4 0 0 0,3-1 0 0 0,-2 2 0 0 0,-1-2 0 0 0,0-1 0 0 0,2 0 0 0 0,1 2 0 0 0,2 1 0 0 0,0 1 0 0 0,0-2 0 0 0,1 2 0 0 0,-1 0 0 0 0,-2-1 0 0 0,-2-1 0 0 0,1 0 0 0 0,0-2 0 0 0,2 3 0 0 0,1-1 0 0 0,-1 1 0 0 0,2 0 0 0 0,-1 0 0 0 0,0 1 0 0 0,0 0 0 0 0,0-1 0 0 0,0-1 0 0 0,-4 0 0 0 0,1-2 0 0 0,0-1 0 0 0,1 2 0 0 0,1 0 0 0 0,-2 1 0 0 0,-1-1 0 0 0,1-2 0 0 0,-2 3 0 0 0,0-1 0 0 0,0 1 0 0 0,1-1 0 0 0,2 1 0 0 0,0-2 0 0 0,2 3 0 0 0,-1-1 0 0 0,3 1 0 0 0,-1-1 0 0 0,-1-3 0 0 0,1 1 0 0 0,0 3 0 0 0,-2 0 0 0 0,1 0 0 0 0,0-1 0 0 0,0-2 0 0 0,-4 0 0 0 0,1-1 0 0 0,-1 3 0 0 0,3 0 0 0 0,6 4 0 0 0,2 1 0 0 0,-1-2 0 0 0,0-1 0 0 0,-2-3 0 0 0,-3 1 0 0 0,1-2 0 0 0,-4 2 0 0 0,-1 0 0 0 0,1-1 0 0 0,-1-1 0 0 0,1 0 0 0 0,1 0 0 0 0,0 0 0 0 0,-2 2 0 0 0,-1 0 0 0 0,1-1 0 0 0,0-2 0 0 0,2 0 0 0 0,1 1 0 0 0,0 0 0 0 0,0-1 0 0 0,1 2 0 0 0,-2 1 0 0 0,2 0 0 0 0,-1-1 0 0 0,-1 3 0 0 0,1-1 0 0 0,0 0 0 0 0,2-1 0 0 0,-1 0 0 0 0,-1-2 0 0 0,0-1 0 0 0,-1 2 0 0 0,-3 0 0 0 0,0 1 0 0 0,1-1 0 0 0,1-2 0 0 0,0 0 0 0 0,1 0 0 0 0,1 3 0 0 0,1 0 0 0 0,0 0 0 0 0,-1 0 0 0 0,1-1 0 0 0,0 0 0 0 0,-2-2 0 0 0,-2 2 0 0 0,-1 0 0 0 0,5 1 0 0 0,1-1 0 0 0,-2 2 0 0 0,-3 0 0 0 0,2-2 0 0 0,-1 0 0 0 0,2-1 0 0 0,1 1 0 0 0,-2-2 0 0 0,1 3 0 0 0,1 0 0 0 0,-2 1 0 0 0,1-1 0 0 0,1-3 0 0 0,2 3 0 0 0,1 2 0 0 0,2-2 0 0 0,2 1 0 0 0,3 3 0 0 0,-1-1 0 0 0,1 0 0 0 0,0 1 0 0 0,-3 0 0 0 0,-3-3 0 0 0,-1 0 0 0 0,-2-3 0 0 0,-2 3 0 0 0,0-1 0 0 0,-1 1 0 0 0,0-2 0 0 0,1 0 0 0 0,0 0 0 0 0,1-3 0 0 0,-1 3 0 0 0,0 0 0 0 0,1 1 0 0 0,-1-1 0 0 0,4 0 0 0 0,0 4 0 0 0,2-1 0 0 0,2 0 0 0 0,3 3 0 0 0,-1-2 0 0 0,-3-1 0 0 0,-2-2 0 0 0,-1-1 0 0 0,-4-1 0 0 0,1 0 0 0 0,-1 2 0 0 0,1 0 0 0 0,0-2 0 0 0,-2 1 0 0 0,1-1 0 0 0,1-2 0 0 0,-2 3 0 0 0,1 0 0 0 0,0 0 0 0 0,-1 0 0 0 0,2 1 0 0 0,-1-2 0 0 0,1-1 0 0 0,0 2 0 0 0,-1 0 0 0 0,0-1 0 0 0,1 0 0 0 0,-2 0 0 0 0,2 0 0 0 0,-1-1 0 0 0,3 0 0 0 0,-2 1 0 0 0,3 1 0 0 0,0-1 0 0 0,0 1 0 0 0,-1-2 0 0 0,-2 1 0 0 0,1 0 0 0 0,-1-2 0 0 0,-2 3 0 0 0,1 0 0 0 0,0-1 0 0 0,1 0 0 0 0,0 0 0 0 0,-1 2 0 0 0,0 0 0 0 0,1-1 0 0 0,-2 0 0 0 0,1-1 0 0 0,0-2 0 0 0,2 1 0 0 0,-1-1 0 0 0,-2-1 0 0 0,4 3 0 0 0,2 1 0 0 0,0-1 0 0 0,-2 0 0 0 0,0 0 0 0 0,-2-2 0 0 0,-1 3 0 0 0,1 0 0 0 0,-1-1 0 0 0,1 0 0 0 0,0 0 0 0 0,-1-2 0 0 0,0 1 0 0 0,5-1 0 0 0,-1-1 0 0 0,0 4 0 0 0,-1-1 0 0 0,-1 0 0 0 0,-1 0 0 0 0,0 0 0 0 0,-1-2 0 0 0,-1-1 0 0 0,2 1 0 0 0,-2-1 0 0 0,2 0 0 0 0,4 3 0 0 0,0 1 0 0 0,-1-2 0 0 0,0 2 0 0 0,-1-2 0 0 0,-3 0 0 0 0,1-2 0 0 0,-1 2 0 0 0,0 2 0 0 0,0-2 0 0 0,-1 1 0 0 0,2-1 0 0 0,2-1 0 0 0,2 1 0 0 0,-1 0 0 0 0,0-2 0 0 0,-1 3 0 0 0,-2 1 0 0 0,1-1 0 0 0,-2 0 0 0 0,0 0 0 0 0,0-2 0 0 0,0-1 0 0 0,-1-1 0 0 0,3 2 0 0 0,2 2 0 0 0,1-1 0 0 0,0-1 0 0 0,-2 1 0 0 0,-1-1 0 0 0,0-1 0 0 0,-2 2 0 0 0,0-1 0 0 0,0-1 0 0 0,0-1 0 0 0,3 0 0 0 0,0 2 0 0 0,2 2 0 0 0,-2-1 0 0 0,1-1 0 0 0,-2-1 0 0 0,-1 1 0 0 0,2-1 0 0 0,2 0 0 0 0,0-1 0 0 0,-3 1 0 0 0,1 1 0 0 0,-1-1 0 0 0,2-1 0 0 0,0-1 0 0 0,0 0 0 0 0,-1 3 0 0 0,-1 2 0 0 0,-1-1 0 0 0,4-1 0 0 0,0-2 0 0 0,-2 0 0 0 0,1 1 0 0 0,-2 0 0 0 0,-2 0 0 0 0,1-2 0 0 0,-1 1 0 0 0,3-2 0 0 0,1 3 0 0 0,0-1 0 0 0,0 1 0 0 0,-1-1 0 0 0,0-1 0 0 0,-3 0 0 0 0,1-1 0 0 0,4 1 0 0 0,-1 3 0 0 0,0 1 0 0 0,-1 0 0 0 0,-1-1 0 0 0,-2-1 0 0 0,1-1 0 0 0,0-2 0 0 0,-2 1 0 0 0,1-1 0 0 0,0 0 0 0 0,1 1 0 0 0,0 2 0 0 0,-2-1 0 0 0,4 0 0 0 0,2 0 0 0 0,0-1 0 0 0,-2-1 0 0 0,0 0 0 0 0,-2 4 0 0 0,-1 2 0 0 0,1-1 0 0 0,-1-1 0 0 0,-1-2 0 0 0,1 0 0 0 0,0-1 0 0 0,1-1 0 0 0,0 1 0 0 0,-1-2 0 0 0,1 1 0 0 0,-1 2 0 0 0,-1 0 0 0 0,2 1 0 0 0,-1-1 0 0 0,-1-1 0 0 0,3 0 0 0 0,3 0 0 0 0,-1-1 0 0 0,-1 0 0 0 0,0 2 0 0 0,-1 0 0 0 0,0 1 0 0 0,-1-1 0 0 0,-1-1 0 0 0,1 0 0 0 0,-1 0 0 0 0,-1-1 0 0 0,2 0 0 0 0,3 0 0 0 0,0 4 0 0 0,-1 1 0 0 0,1 0 0 0 0,-2-1 0 0 0,-1-1 0 0 0,0-1 0 0 0,3-1 0 0 0,1-1 0 0 0,-2 0 0 0 0,2 2 0 0 0,2 0 0 0 0,-1 1 0 0 0,-1-1 0 0 0,-1-1 0 0 0,-3 0 0 0 0,1-1 0 0 0,-2 0 0 0 0,0 0 0 0 0,0 4 0 0 0,0 2 0 0 0,3-1 0 0 0,0-1 0 0 0,1-1 0 0 0,0-2 0 0 0,-1 0 0 0 0,2 0 0 0 0,0-1 0 0 0,0 0 0 0 0,-3 1 0 0 0,0 2 0 0 0,-1-1 0 0 0,3 0 0 0 0,0 0 0 0 0,0-2 0 0 0,-1 1 0 0 0,3-1 0 0 0,-1 0 0 0 0,0 0 0 0 0,-1 0 0 0 0,2 2 0 0 0,1 0 0 0 0,-2 1 0 0 0,-1-1 0 0 0,1-1 0 0 0,1 0 0 0 0,0 0 0 0 0,-3-1 0 0 0,1 0 0 0 0,3 0 0 0 0,-2 0 0 0 0,-2 0 0 0 0,2 4 0 0 0,1 1 0 0 0,-1 0 0 0 0,-2-1 0 0 0,2-1 0 0 0,1-1 0 0 0,3-1 0 0 0,0-1 0 0 0,-3 0 0 0 0,-2 0 0 0 0,3 0 0 0 0,0 0 0 0 0,-3 2 0 0 0,-1 0 0 0 0,-1 1 0 0 0,2-1 0 0 0,0-1 0 0 0,1 0 0 0 0,2-1 0 0 0,0 1 0 0 0,-3-1 0 0 0,1 0 0 0 0,1-1 0 0 0,0 1 0 0 0,-2 4 0 0 0,-1 2 0 0 0,0-1 0 0 0,1-1 0 0 0,0-1 0 0 0,0-1 0 0 0,4-1 0 0 0,-1-1 0 0 0,-3 0 0 0 0,0 0 0 0 0,-1 0 0 0 0,1-1 0 0 0,0 1 0 0 0,1 2 0 0 0,-2 1 0 0 0,-1-1 0 0 0,-1 0 0 0 0,0 0 0 0 0,2-1 0 0 0,1-1 0 0 0,0 0 0 0 0,-1 0 0 0 0,-1 0 0 0 0,0 0 0 0 0,-2 0 0 0 0,2 0 0 0 0,-1 2 0 0 0,-1 1 0 0 0,0-1 0 0 0,0 0 0 0 0,4 0 0 0 0,-1-1 0 0 0,2-1 0 0 0,-2 0 0 0 0,-1 0 0 0 0,0 0 0 0 0,-2 0 0 0 0,2 0 0 0 0,-1 0 0 0 0,-1 0 0 0 0,2 0 0 0 0,1 0 0 0 0,1 0 0 0 0,-1 0 0 0 0,0 0 0 0 0,0 0 0 0 0,-3 0 0 0 0,1 0 0 0 0,0 0 0 0 0,-2 0 0 0 0,1 0 0 0 0,0 0 0 0 0,1 0 0 0 0,0 4 0 0 0,-1 1 0 0 0,0 0 0 0 0,1-1 0 0 0,-2-1 0 0 0,1-1 0 0 0,0-1 0 0 0,0 0 0 0 0,0-1 0 0 0,0-1 0 0 0,1 1 0 0 0,0 0 0 0 0,-1 0 0 0 0,1 0 0 0 0,-1 0 0 0 0,-1 0 0 0 0,2-1 0 0 0,-1 1 0 0 0,-1 0 0 0 0,1 1 0 0 0,0-1 0 0 0,2 0 0 0 0,-2 0 0 0 0,0 0 0 0 0,1 0 0 0 0,-1 0 0 0 0,0 0 0 0 0,0 0 0 0 0,0 0 0 0 0,-1 0 0 0 0,2 0 0 0 0,-1 0 0 0 0,1 0 0 0 0,0 0 0 0 0,-1 0 0 0 0,1 0 0 0 0,-1 0 0 0 0,-1 0 0 0 0,2 0 0 0 0,-1 0 0 0 0,-1 0 0 0 0,1 0 0 0 0,0 0 0 0 0,1 0 0 0 0,0 0 0 0 0,-1 0 0 0 0,1 0 0 0 0,-1 0 0 0 0,0 0 0 0 0,0 0 0 0 0,0 0 0 0 0,1 0 0 0 0,0 0 0 0 0,-1 0 0 0 0,1 0 0 0 0,-1 0 0 0 0,-1 0 0 0 0,2 0 0 0 0,-1 0 0 0 0,-1 0 0 0 0,1 0 0 0 0,0 0 0 0 0,1 2 0 0 0,0 0 0 0 0,-1 1 0 0 0,1-1 0 0 0,-1-1 0 0 0,0 0 0 0 0,0 0 0 0 0,0-1 0 0 0,-1 0 0 0 0,2 0 0 0 0,-1 0 0 0 0,1 0 0 0 0,0 0 0 0 0,-1-1 0 0 0,0 1 0 0 0,1 2 0 0 0,-2 1 0 0 0,1 0 0 0 0,1-1 0 0 0,-2-1 0 0 0,1 0 0 0 0,0 4 0 0 0,1 0 0 0 0,0 0 0 0 0,-1-1 0 0 0,1-1 0 0 0,-1-1 0 0 0,0-1 0 0 0,-4 1 0 0 0,1 1 0 0 0,-1-1 0 0 0,1 0 0 0 0,1-1 0 0 0,-1 4 0 0 0,-1 1 0 0 0,2-1 0 0 0,0-1 0 0 0,0-1 0 0 0,1 1 0 0 0,1-1 0 0 0,-1 0 0 0 0,1-1 0 0 0,1-1 0 0 0,-4 2 0 0 0,1 0 0 0 0,-1 0 0 0 0,1 3 0 0 0,0 0 0 0 0,2 0 0 0 0,-2 1 0 0 0,2-2 0 0 0,0 0 0 0 0,0 0 0 0 0,0-1 0 0 0,0 4 0 0 0,2-1 0 0 0,-1 0 0 0 0,-3 0 0 0 0,-2-2 0 0 0,1 0 0 0 0,0 0 0 0 0,1-1 0 0 0,-3 3 0 0 0,1 1 0 0 0,0-2 0 0 0,1 1 0 0 0,1-1 0 0 0,-1 2 0 0 0,0 1 0 0 0,0-3 0 0 0,-1 1 0 0 0,0-1 0 0 0,-1-2 0 0 0,-3 1 0 0 0,3-1 0 0 0,0 4 0 0 0,1-1 0 0 0,-1 2 0 0 0,0-2 0 0 0,2 1 0 0 0,0-2 0 0 0,-3 3 0 0 0,2 0 0 0 0,1 0 0 0 0,1-2 0 0 0,2 1 0 0 0,-1 2 0 0 0,1 2 0 0 0,1 3 0 0 0,-2-1 0 0 0,-2-1 0 0 0,-1-3 0 0 0,-1-1 0 0 0,-1-1 0 0 0,0 1 0 0 0,3 1 0 0 0,0-1 0 0 0,-1 0 0 0 0,0-1 0 0 0,2 1 0 0 0,-1 2 0 0 0,2 3 0 0 0,0 1 0 0 0,0 0 0 0 0,2-3 0 0 0,-3 1 0 0 0,-2-1 0 0 0,2-2 0 0 0,0 0 0 0 0,0 3 0 0 0,2 0 0 0 0,-1 1 0 0 0,0-3 0 0 0,-2 2 0 0 0,-1-2 0 0 0,1-1 0 0 0,-2 2 0 0 0,-1-1 0 0 0,2 0 0 0 0,1 0 0 0 0,2 2 0 0 0,-2 0 0 0 0,0-1 0 0 0,-1-1 0 0 0,2-2 0 0 0,-2 1 0 0 0,0 1 0 0 0,-1-1 0 0 0,-2-1 0 0 0,1-1 0 0 0,2 1 0 0 0,-2 2 0 0 0,0-1 0 0 0,1 1 0 0 0,0 2 0 0 0,0-2 0 0 0,2-1 0 0 0,0-2 0 0 0,-1 2 0 0 0,-1 1 0 0 0,1 0 0 0 0,2 4 0 0 0,-1 0 0 0 0,3-1 0 0 0,-1-1 0 0 0,-2 0 0 0 0,-1-2 0 0 0,-3-1 0 0 0,1 2 0 0 0,1-1 0 0 0,-1 0 0 0 0,1-2 0 0 0,1-1 0 0 0,-1 2 0 0 0,-1 0 0 0 0,2 0 0 0 0,1 1 0 0 0,0-3 0 0 0,-1 3 0 0 0,0 1 0 0 0,1 0 0 0 0,0-2 0 0 0,-3 2 0 0 0,2-1 0 0 0,-2-1 0 0 0,0-2 0 0 0,-2 2 0 0 0,2-1 0 0 0,-1 0 0 0 0,0-2 0 0 0,-1 1 0 0 0,-1-2 0 0 0,4 3 0 0 0,1 1 0 0 0,0 2 0 0 0,-1 2 0 0 0,2-1 0 0 0,-3-1 0 0 0,1-2 0 0 0,-3 1 0 0 0,2-1 0 0 0,-1-1 0 0 0,0-1 0 0 0,-1-1 0 0 0,-1-1 0 0 0,-1 3 0 0 0,3-1 0 0 0,-1 1 0 0 0,1 0 0 0 0,1 0 0 0 0,-2 1 0 0 0,2 1 0 0 0,0 2 0 0 0,-1-3 0 0 0,-1 2 0 0 0,0-1 0 0 0,-1-1 0 0 0,1-2 0 0 0,1 2 0 0 0,-3 1 0 0 0,1-1 0 0 0,-1-1 0 0 0,2-1 0 0 0,0 1 0 0 0,1 2 0 0 0,-2 1 0 0 0,1-2 0 0 0,-2 2 0 0 0,3 0 0 0 0,-1 1 0 0 0,1 2 0 0 0,-1 0 0 0 0,0-2 0 0 0,-2 1 0 0 0,-1 0 0 0 0,2-3 0 0 0,0-1 0 0 0,-1 2 0 0 0,0-1 0 0 0,-1 0 0 0 0,-1-1 0 0 0,-1 3 0 0 0,1-1 0 0 0,-1-1 0 0 0,0 0 0 0 0,3 2 0 0 0,0 1 0 0 0,0 2 0 0 0,1-1 0 0 0,-2-2 0 0 0,0-1 0 0 0,-3 2 0 0 0,0 0 0 0 0,-1 0 0 0 0,-1 2 0 0 0,4-2 0 0 0,1-2 0 0 0,0 0 0 0 0,-1 1 0 0 0,-1 1 0 0 0,-2 2 0 0 0,0 1 0 0 0,2-4 0 0 0,-1-1 0 0 0,1 1 0 0 0,-1 1 0 0 0,-1 0 0 0 0,0 1 0 0 0,-1 0 0 0 0,0 2 0 0 0,0 0 0 0 0,0-1 0 0 0,2-3 0 0 0,0 0 0 0 0,1 0 0 0 0,-1 0 0 0 0,-1 2 0 0 0,0 0 0 0 0,0-1 0 0 0,-1 2 0 0 0,0 0 0 0 0,0 2 0 0 0,0-1 0 0 0,0-1 0 0 0,0 1 0 0 0,0-1 0 0 0,-1 0 0 0 0,1 0 0 0 0,0 0 0 0 0,0-1 0 0 0,0 1 0 0 0,0 0 0 0 0,0 2 0 0 0,0-1 0 0 0,0-2 0 0 0,0 2 0 0 0,0 0 0 0 0,0-2 0 0 0,0 1 0 0 0,0 0 0 0 0,0 0 0 0 0,0 0 0 0 0,0 0 0 0 0,0 1 0 0 0,0 0 0 0 0,0-1 0 0 0,0 1 0 0 0,0-1 0 0 0,0-1 0 0 0,0 2 0 0 0,0-1 0 0 0,0-1 0 0 0,0 1 0 0 0,0 0 0 0 0,0 1 0 0 0,0 0 0 0 0,0-1 0 0 0,0 1 0 0 0,0-1 0 0 0,0 0 0 0 0,0 0 0 0 0,0 0 0 0 0,-2-3 0 0 0,0 1 0 0 0,-1-1 0 0 0,1 0 0 0 0,-3-2 0 0 0,-2 1 0 0 0,2 0 0 0 0,0 1 0 0 0,0-3 0 0 0,1 2 0 0 0,1 0 0 0 0,-4-1 0 0 0,0-1 0 0 0,2 2 0 0 0,0 1 0 0 0,0-2 0 0 0,1 1 0 0 0,1 2 0 0 0,-2-3 0 0 0,1-1 0 0 0,1 2 0 0 0,-3-1 0 0 0,-1 0 0 0 0,1-1 0 0 0,0 3 0 0 0,0 1 0 0 0,0 0 0 0 0,0 2 0 0 0,-2-2 0 0 0,0-2 0 0 0,1 2 0 0 0,0-2 0 0 0,1 0 0 0 0,2-1 0 0 0,-1-3 0 0 0,1 3 0 0 0,-3 0 0 0 0,-1 1 0 0 0,0-1 0 0 0,0 0 0 0 0,2 2 0 0 0,-1-3 0 0 0,-1 0 0 0 0,0-2 0 0 0,0 2 0 0 0,1 1 0 0 0,1 3 0 0 0,-3-2 0 0 0,1 0 0 0 0,-1 0 0 0 0,1 2 0 0 0,1-2 0 0 0,0 0 0 0 0,-2-3 0 0 0,1-1 0 0 0,-1-1 0 0 0,2 2 0 0 0,1 1 0 0 0,0-1 0 0 0,1 0 0 0 0,-2-1 0 0 0,-1 2 0 0 0,0 1 0 0 0,0 2 0 0 0,-1 0 0 0 0,0 0 0 0 0,-1-4 0 0 0,2 0 0 0 0,1 3 0 0 0,0 0 0 0 0,-2-1 0 0 0,1-1 0 0 0,-1-2 0 0 0,2 2 0 0 0,-1 1 0 0 0,2 3 0 0 0,-3-2 0 0 0,1 1 0 0 0,-1-4 0 0 0,1 0 0 0 0,-1-2 0 0 0,0 2 0 0 0,-1 2 0 0 0,2 0 0 0 0,1-1 0 0 0,0 1 0 0 0,-1 0 0 0 0,-1-1 0 0 0,0-2 0 0 0,2 0 0 0 0,-1-2 0 0 0,2 3 0 0 0,-3-1 0 0 0,1 1 0 0 0,-1 2 0 0 0,-1 0 0 0 0,2 0 0 0 0,-2-2 0 0 0,0-1 0 0 0,1 3 0 0 0,-3 0 0 0 0,0-1 0 0 0,2 0 0 0 0,-1 3 0 0 0,2 1 0 0 0,-2-2 0 0 0,-1-1 0 0 0,0 2 0 0 0,-2-2 0 0 0,1 0 0 0 0,0-2 0 0 0,4 1 0 0 0,0-1 0 0 0,2 0 0 0 0,-2-1 0 0 0,1 0 0 0 0,-1-2 0 0 0,-2 2 0 0 0,-2 3 0 0 0,0 0 0 0 0,-3-1 0 0 0,2 2 0 0 0,2-2 0 0 0,2 1 0 0 0,1-3 0 0 0,-2 0 0 0 0,-1-2 0 0 0,1 3 0 0 0,1-1 0 0 0,2 1 0 0 0,-2-2 0 0 0,1 3 0 0 0,0-1 0 0 0,-3 0 0 0 0,0-1 0 0 0,0-1 0 0 0,1 0 0 0 0,3 2 0 0 0,-2-1 0 0 0,-1 1 0 0 0,-1-2 0 0 0,2 1 0 0 0,-2-2 0 0 0,0 3 0 0 0,-1-1 0 0 0,2 1 0 0 0,0-1 0 0 0,0-1 0 0 0,1 0 0 0 0,-2-3 0 0 0,-1 4 0 0 0,-1 1 0 0 0,-1-1 0 0 0,-1 3 0 0 0,1-1 0 0 0,-1 0 0 0 0,-1-1 0 0 0,4-1 0 0 0,-1-2 0 0 0,0-1 0 0 0,3 2 0 0 0,1 0 0 0 0,-2 1 0 0 0,-1-1 0 0 0,2 0 0 0 0,1-1 0 0 0,-2-1 0 0 0,-2 2 0 0 0,1 0 0 0 0,2 1 0 0 0,-1-1 0 0 0,-1-2 0 0 0,2 3 0 0 0,-1 0 0 0 0,-1-2 0 0 0,3 0 0 0 0,-1 0 0 0 0,-1 0 0 0 0,-1-1 0 0 0,0 3 0 0 0,-2 1 0 0 0,-1-1 0 0 0,1 0 0 0 0,-1 0 0 0 0,0-2 0 0 0,2 3 0 0 0,0-1 0 0 0,1-1 0 0 0,-1 0 0 0 0,0-1 0 0 0,-2 0 0 0 0,2 4 0 0 0,-2-1 0 0 0,0 1 0 0 0,0-2 0 0 0,0-1 0 0 0,2 1 0 0 0,1-1 0 0 0,-1 2 0 0 0,0-2 0 0 0,0-2 0 0 0,3 0 0 0 0,-1 4 0 0 0,-1 0 0 0 0,1-1 0 0 0,1-1 0 0 0,-1-1 0 0 0,0-1 0 0 0,-1 0 0 0 0,-1-1 0 0 0,-1 3 0 0 0,-2 1 0 0 0,2 0 0 0 0,1 0 0 0 0,2-3 0 0 0,-2-1 0 0 0,2 0 0 0 0,1 0 0 0 0,0-1 0 0 0,-2 3 0 0 0,-1 1 0 0 0,-2 0 0 0 0,0 0 0 0 0,0 3 0 0 0,-1-1 0 0 0,1-2 0 0 0,0 1 0 0 0,0-2 0 0 0,-1 0 0 0 0,2-1 0 0 0,-1-1 0 0 0,2 3 0 0 0,1 0 0 0 0,0-1 0 0 0,-1-2 0 0 0,0 1 0 0 0,-1-1 0 0 0,-1 2 0 0 0,1-2 0 0 0,-1 0 0 0 0,2 3 0 0 0,1 0 0 0 0,1-1 0 0 0,-1-1 0 0 0,1-1 0 0 0,1 1 0 0 0,-2-2 0 0 0,-1-1 0 0 0,0 2 0 0 0,-1-1 0 0 0,-1 0 0 0 0,3 3 0 0 0,1 0 0 0 0,-1 0 0 0 0,0-1 0 0 0,1 0 0 0 0,2-1 0 0 0,-2 0 0 0 0,-1-2 0 0 0,-3 3 0 0 0,0 1 0 0 0,1 0 0 0 0,-2 0 0 0 0,1-1 0 0 0,0-1 0 0 0,4 1 0 0 0,-1 0 0 0 0,0-2 0 0 0,0-1 0 0 0,-1 0 0 0 0,1 2 0 0 0,1 2 0 0 0,-2-1 0 0 0,0-1 0 0 0,0 1 0 0 0,-1-1 0 0 0,-1 0 0 0 0,1-2 0 0 0,-1 1 0 0 0,-1 1 0 0 0,0-1 0 0 0,0 3 0 0 0,1 0 0 0 0,-1 0 0 0 0,1-1 0 0 0,0 0 0 0 0,0-1 0 0 0,0-1 0 0 0,1 0 0 0 0,3 0 0 0 0,-1 0 0 0 0,0 0 0 0 0,-1-1 0 0 0,-2 3 0 0 0,1 2 0 0 0,-1-2 0 0 0,0-1 0 0 0,3 1 0 0 0,1-1 0 0 0,-1 0 0 0 0,0-2 0 0 0,-1-1 0 0 0,3 4 0 0 0,-1 1 0 0 0,0-1 0 0 0,-3-1 0 0 0,0-1 0 0 0,0 0 0 0 0,-2 1 0 0 0,1-1 0 0 0,0-1 0 0 0,0 1 0 0 0,0 0 0 0 0,0 0 0 0 0,0-1 0 0 0,0 0 0 0 0,-1 2 0 0 0,0 2 0 0 0,1-1 0 0 0,-1-1 0 0 0,1-1 0 0 0,0-1 0 0 0,0 1 0 0 0,0 0 0 0 0,1-1 0 0 0,-2 0 0 0 0,1-1 0 0 0,-1 2 0 0 0,0 0 0 0 0,1 0 0 0 0,0-1 0 0 0,-1-1 0 0 0,2 4 0 0 0,-1 0 0 0 0,0 1 0 0 0,-2-2 0 0 0,1-1 0 0 0,2-2 0 0 0,-2 2 0 0 0,0 0 0 0 0,2 0 0 0 0,-3-1 0 0 0,-3 3 0 0 0,1 1 0 0 0,1-1 0 0 0,0 0 0 0 0,1-3 0 0 0,2 0 0 0 0,-1 1 0 0 0,1 0 0 0 0,-1-1 0 0 0,0 0 0 0 0,2-1 0 0 0,-2 2 0 0 0,1 0 0 0 0,-4 0 0 0 0,1-1 0 0 0,-2-1 0 0 0,2 0 0 0 0,1 3 0 0 0,0 2 0 0 0,2-1 0 0 0,0-1 0 0 0,0-1 0 0 0,0 0 0 0 0,-3 1 0 0 0,-1-1 0 0 0,0-1 0 0 0,0-1 0 0 0,1 2 0 0 0,0 0 0 0 0,3 0 0 0 0,-1-2 0 0 0,0 1 0 0 0,2 3 0 0 0,-3 0 0 0 0,-3 1 0 0 0,1-2 0 0 0,1-2 0 0 0,0 0 0 0 0,2-1 0 0 0,1 1 0 0 0,-3 1 0 0 0,-2-1 0 0 0,1 0 0 0 0,1-1 0 0 0,0 0 0 0 0,2 1 0 0 0,-1 1 0 0 0,-2 0 0 0 0,0-1 0 0 0,0-1 0 0 0,0 0 0 0 0,1-1 0 0 0,2 5 0 0 0,-2 0 0 0 0,-3 0 0 0 0,2-1 0 0 0,1-1 0 0 0,0 1 0 0 0,2-1 0 0 0,1 0 0 0 0,-3-1 0 0 0,-2-1 0 0 0,1 0 0 0 0,1-1 0 0 0,1 0 0 0 0,0 4 0 0 0,2 2 0 0 0,-2-2 0 0 0,-3 0 0 0 0,0-1 0 0 0,3-1 0 0 0,-1-1 0 0 0,1-1 0 0 0,-2 0 0 0 0,0 0 0 0 0,0 0 0 0 0,0 2 0 0 0,1 0 0 0 0,1 1 0 0 0,1-1 0 0 0,0-1 0 0 0,-3 0 0 0 0,-1 0 0 0 0,2-1 0 0 0,0 0 0 0 0,0 0 0 0 0,3 2 0 0 0,-3 0 0 0 0,-2 1 0 0 0,1-1 0 0 0,1-1 0 0 0,0 0 0 0 0,2 0 0 0 0,1-1 0 0 0,-1 0 0 0 0,-3 0 0 0 0,0 0 0 0 0,0-1 0 0 0,1 5 0 0 0,1 2 0 0 0,-3-1 0 0 0,1-1 0 0 0,-1-1 0 0 0,2-1 0 0 0,-1-1 0 0 0,2-1 0 0 0,2 0 0 0 0,-1 0 0 0 0,-4 0 0 0 0,1-1 0 0 0,1 1 0 0 0,-1 0 0 0 0,2 0 0 0 0,2 0 0 0 0,-1 2 0 0 0,1 1 0 0 0,-4-1 0 0 0,1 0 0 0 0,-1 0 0 0 0,0-1 0 0 0,3-1 0 0 0,-1 0 0 0 0,1 0 0 0 0,0 0 0 0 0,0 0 0 0 0,1 0 0 0 0,-1 0 0 0 0,-3 0 0 0 0,-1 0 0 0 0,2 0 0 0 0,0 0 0 0 0,0 0 0 0 0,3 0 0 0 0,-1 0 0 0 0,1 0 0 0 0,-4 0 0 0 0,1 0 0 0 0,-3 0 0 0 0,-2 0 0 0 0,1 0 0 0 0,3 0 0 0 0,0 0 0 0 0,2 0 0 0 0,2 0 0 0 0,-1 0 0 0 0,-3 0 0 0 0,0 0 0 0 0,-3 0 0 0 0,0 0 0 0 0,1 0 0 0 0,1 0 0 0 0,3 0 0 0 0,0 0 0 0 0,1 0 0 0 0,-1 0 0 0 0,0 0 0 0 0,-3 0 0 0 0,2 0 0 0 0,-1 0 0 0 0,1 0 0 0 0,2 0 0 0 0,-1 0 0 0 0,2 0 0 0 0,0 0 0 0 0,0 0 0 0 0,0 0 0 0 0,-3 0 0 0 0,0 0 0 0 0,-1 0 0 0 0,0 0 0 0 0,2 0 0 0 0,1 0 0 0 0,0 0 0 0 0,-1 0 0 0 0,1 0 0 0 0,-3 0 0 0 0,0 0 0 0 0,0 0 0 0 0,0 0 0 0 0,3 0 0 0 0,-1 0 0 0 0,1 0 0 0 0,-2 0 0 0 0,-1 0 0 0 0,0 0 0 0 0,0 0 0 0 0,3 0 0 0 0,-1 0 0 0 0,1 0 0 0 0,-2 0 0 0 0,-1 0 0 0 0,0 0 0 0 0,1 0 0 0 0,1 0 0 0 0,0 0 0 0 0,2 0 0 0 0,-4 0 0 0 0,0 0 0 0 0,0 0 0 0 0,1 0 0 0 0,-1 0 0 0 0,2 0 0 0 0,-3 0 0 0 0,1 0 0 0 0,-1 0 0 0 0,1 0 0 0 0,3 0 0 0 0,-1 0 0 0 0,2 0 0 0 0,-4 0 0 0 0,1 2 0 0 0,-2 1 0 0 0,2-1 0 0 0,2 0 0 0 0,-3 0 0 0 0,-2-1 0 0 0,2-1 0 0 0,1 0 0 0 0,0 0 0 0 0,1 0 0 0 0,0 0 0 0 0,-1 0 0 0 0,-1 0 0 0 0,0 0 0 0 0,0 0 0 0 0,-1 0 0 0 0,-1 4 0 0 0,2 1 0 0 0,-1 0 0 0 0,2-1 0 0 0,2-1 0 0 0,0-1 0 0 0,-1-1 0 0 0,-2 0 0 0 0,0-1 0 0 0,1-1 0 0 0,0 1 0 0 0,-2 0 0 0 0,0 0 0 0 0,0 0 0 0 0,0 0 0 0 0,-2 0 0 0 0,2 2 0 0 0,1 0 0 0 0,1 1 0 0 0,2-1 0 0 0,0-1 0 0 0,-4 0 0 0 0,1 0 0 0 0,0-1 0 0 0,1 0 0 0 0,-3 0 0 0 0,0 0 0 0 0,2 0 0 0 0,1 0 0 0 0,0-1 0 0 0,3 1 0 0 0,-1 0 0 0 0,-3 0 0 0 0,0 2 0 0 0,1 1 0 0 0,-1 0 0 0 0,2-1 0 0 0,-2-1 0 0 0,0 0 0 0 0,-1 0 0 0 0,1-1 0 0 0,3 0 0 0 0,-1 0 0 0 0,2 0 0 0 0,-2 0 0 0 0,-1-1 0 0 0,-1 5 0 0 0,0 2 0 0 0,0-1 0 0 0,1-1 0 0 0,-2-1 0 0 0,0-1 0 0 0,0-1 0 0 0,2-1 0 0 0,1 2 0 0 0,0 1 0 0 0,2-1 0 0 0,-4 0 0 0 0,1-1 0 0 0,-2 0 0 0 0,2-1 0 0 0,2 5 0 0 0,-3 0 0 0 0,-2 0 0 0 0,2-1 0 0 0,1-1 0 0 0,0-1 0 0 0,2-2 0 0 0,-4 1 0 0 0,2 1 0 0 0,-2 0 0 0 0,2 1 0 0 0,-1-1 0 0 0,2-1 0 0 0,1 2 0 0 0,-2 0 0 0 0,-2-1 0 0 0,1 0 0 0 0,1 0 0 0 0,1-1 0 0 0,0 3 0 0 0,2 2 0 0 0,-1-1 0 0 0,-3-1 0 0 0,0-2 0 0 0,1 0 0 0 0,-1 1 0 0 0,2 0 0 0 0,2 0 0 0 0,-1-1 0 0 0,1-1 0 0 0,-2 1 0 0 0,2 1 0 0 0,0 0 0 0 0,-1-1 0 0 0,-3-1 0 0 0,-1 0 0 0 0,2 4 0 0 0,-1 0 0 0 0,2 0 0 0 0,2-1 0 0 0,-1-1 0 0 0,0-1 0 0 0,2-1 0 0 0,-3 1 0 0 0,-2 1 0 0 0,-5-1 0 0 0,1 0 0 0 0,2 3 0 0 0,1 1 0 0 0,2 0 0 0 0,0-2 0 0 0,1-1 0 0 0,2 1 0 0 0,0-1 0 0 0,0 0 0 0 0,1-1 0 0 0,-1-1 0 0 0,0 0 0 0 0,1 1 0 0 0,-1 1 0 0 0,0-1 0 0 0,-2 0 0 0 0,1 0 0 0 0,1 2 0 0 0,0 2 0 0 0,-1-1 0 0 0,2 0 0 0 0,-1-3 0 0 0,0 2 0 0 0,0 0 0 0 0,0-1 0 0 0,-4-1 0 0 0,2 1 0 0 0,1 0 0 0 0,2 0 0 0 0,-1-1 0 0 0,1-1 0 0 0,-1 4 0 0 0,-1 1 0 0 0,2-1 0 0 0,-2-1 0 0 0,1-1 0 0 0,0 1 0 0 0,0-1 0 0 0,0 0 0 0 0,1 3 0 0 0,-1 1 0 0 0,0-1 0 0 0,-2-2 0 0 0,1-1 0 0 0,3 1 0 0 0,2-1 0 0 0,-1 0 0 0 0,0-1 0 0 0,0-1 0 0 0,-3 2 0 0 0,1 0 0 0 0,-2-1 0 0 0,0 4 0 0 0,1 1 0 0 0,-1-1 0 0 0,1-2 0 0 0,0-1 0 0 0,0 1 0 0 0,0 0 0 0 0,1-1 0 0 0,-2-1 0 0 0,3 1 0 0 0,2 0 0 0 0,-2 0 0 0 0,0-1 0 0 0,0-1 0 0 0,-1 4 0 0 0,-1 1 0 0 0,1-1 0 0 0,-1 1 0 0 0,0 0 0 0 0,1-2 0 0 0,-2 1 0 0 0,1-1 0 0 0,-1 0 0 0 0,0-2 0 0 0,1-1 0 0 0,-1 4 0 0 0,1 1 0 0 0,0-1 0 0 0,0 1 0 0 0,0-1 0 0 0,1-1 0 0 0,-1 3 0 0 0,0 0 0 0 0,-2-1 0 0 0,1 1 0 0 0,2-2 0 0 0,-2 0 0 0 0,0-1 0 0 0,2 1 0 0 0,-1-2 0 0 0,0 3 0 0 0,0 1 0 0 0,0-1 0 0 0,0 0 0 0 0,-1 0 0 0 0,0-2 0 0 0,3 1 0 0 0,2-1 0 0 0,-1 0 0 0 0,0 2 0 0 0,-1 1 0 0 0,-1-2 0 0 0,0 2 0 0 0,-2-2 0 0 0,2 2 0 0 0,2-2 0 0 0,0-1 0 0 0,0-1 0 0 0,0 3 0 0 0,2 0 0 0 0,0-1 0 0 0,2 2 0 0 0,-1-2 0 0 0,-2-1 0 0 0,0 3 0 0 0,-2 0 0 0 0,-1-1 0 0 0,2 0 0 0 0,-1 0 0 0 0,1-2 0 0 0,-1 1 0 0 0,-1-1 0 0 0,0 3 0 0 0,0 1 0 0 0,-1-1 0 0 0,2-1 0 0 0,1 0 0 0 0,1-1 0 0 0,-1-1 0 0 0,-1 1 0 0 0,2 2 0 0 0,-1 1 0 0 0,0-2 0 0 0,2 1 0 0 0,1-1 0 0 0,-2-2 0 0 0,1 1 0 0 0,0-1 0 0 0,3 4 0 0 0,0-1 0 0 0,-3 2 0 0 0,-1-2 0 0 0,-1 3 0 0 0,-2-1 0 0 0,2 1 0 0 0,0-3 0 0 0,-1 1 0 0 0,0-1 0 0 0,2 1 0 0 0,1 1 0 0 0,-1-2 0 0 0,0-1 0 0 0,2 0 0 0 0,-1 0 0 0 0,-2 0 0 0 0,2 2 0 0 0,-1 0 0 0 0,3 1 0 0 0,1-2 0 0 0,-3 3 0 0 0,-1-1 0 0 0,-3 1 0 0 0,0-3 0 0 0,1 1 0 0 0,2-1 0 0 0,-1 1 0 0 0,-1 1 0 0 0,3-1 0 0 0,0 0 0 0 0,-1 0 0 0 0,-2-2 0 0 0,3 3 0 0 0,-1-1 0 0 0,-1 1 0 0 0,0-2 0 0 0,2 1 0 0 0,-1-2 0 0 0,1 3 0 0 0,1 0 0 0 0,0-1 0 0 0,-2 0 0 0 0,-2 2 0 0 0,1 1 0 0 0,-3-1 0 0 0,2-1 0 0 0,1-1 0 0 0,-1-2 0 0 0,2 2 0 0 0,1-1 0 0 0,0 1 0 0 0,-2-1 0 0 0,1 0 0 0 0,1-1 0 0 0,2 3 0 0 0,1-1 0 0 0,-3 1 0 0 0,-1-1 0 0 0,1-1 0 0 0,1 0 0 0 0,2 2 0 0 0,-2-1 0 0 0,-1 1 0 0 0,-3-2 0 0 0,1 3 0 0 0,1-1 0 0 0,2 0 0 0 0,1-1 0 0 0,-2 0 0 0 0,-1-2 0 0 0,1 3 0 0 0,1-1 0 0 0,2 1 0 0 0,-2-1 0 0 0,1-1 0 0 0,0 0 0 0 0,1 1 0 0 0,1 1 0 0 0,-3 0 0 0 0,0 0 0 0 0,0 0 0 0 0,1 1 0 0 0,-1-1 0 0 0,1 1 0 0 0,-1-2 0 0 0,0 2 0 0 0,-2 1 0 0 0,0 1 0 0 0,1-2 0 0 0,0 2 0 0 0,-2 0 0 0 0,-1 1 0 0 0,-1-2 0 0 0,4 1 0 0 0,-2-2 0 0 0,2 0 0 0 0,1 1 0 0 0,-2 1 0 0 0,-1 2 0 0 0,-1 1 0 0 0,-1 2 0 0 0,1-2 0 0 0,2-2 0 0 0,2 1 0 0 0,1-3 0 0 0,2-1 0 0 0,-1-2 0 0 0,0 0 0 0 0,-1-2 0 0 0,2 2 0 0 0,-3 0 0 0 0,1 1 0 0 0,0 0 0 0 0,1 3 0 0 0,1 0 0 0 0,0-1 0 0 0,-1-2 0 0 0,-1 2 0 0 0,1 1 0 0 0,0 0 0 0 0,0-2 0 0 0,2 2 0 0 0,-3-2 0 0 0,1 0 0 0 0,1 0 0 0 0,0-1 0 0 0,1 1 0 0 0,0 0 0 0 0,1-1 0 0 0,1 3 0 0 0,-3-1 0 0 0,0 0 0 0 0,-1 0 0 0 0,1 2 0 0 0,-2-1 0 0 0,0-1 0 0 0,1 0 0 0 0,1-2 0 0 0,1 2 0 0 0,0-1 0 0 0,0-1 0 0 0,2 1 0 0 0,-2-2 0 0 0,-1 2 0 0 0,1 2 0 0 0,-1-2 0 0 0,2 2 0 0 0,1 0 0 0 0,-1-1 0 0 0,1-1 0 0 0,-4 3 0 0 0,1 0 0 0 0,-2-2 0 0 0,2 0 0 0 0,1 1 0 0 0,0-1 0 0 0,1 0 0 0 0,2 0 0 0 0,-4-3 0 0 0,0 3 0 0 0,0 0 0 0 0,0 4 0 0 0,1 0 0 0 0,-1-2 0 0 0,-1-2 0 0 0,2 3 0 0 0,-1-3 0 0 0,2 0 0 0 0,1 0 0 0 0,-1-2 0 0 0,1 1 0 0 0,1 1 0 0 0,0 1 0 0 0,-2-1 0 0 0,-1 0 0 0 0,1 2 0 0 0,1 2 0 0 0,-1-2 0 0 0,0 0 0 0 0,2-2 0 0 0,1 3 0 0 0,-2-2 0 0 0,1 0 0 0 0,0-1 0 0 0,1 2 0 0 0,-3 1 0 0 0,-1 0 0 0 0,0 1 0 0 0,2 1 0 0 0,-1-2 0 0 0,1-1 0 0 0,1 1 0 0 0,0-1 0 0 0,2 2 0 0 0,-2-2 0 0 0,0 0 0 0 0,1-2 0 0 0,0 2 0 0 0,-4-1 0 0 0,0 0 0 0 0,1 1 0 0 0,1 0 0 0 0,1 1 0 0 0,-1-2 0 0 0,1 0 0 0 0,0 1 0 0 0,1 0 0 0 0,0 1 0 0 0,2 1 0 0 0,-4-2 0 0 0,-2-1 0 0 0,1 1 0 0 0,1 0 0 0 0,1 3 0 0 0,2 0 0 0 0,0-1 0 0 0,0 2 0 0 0,1-1 0 0 0,1-1 0 0 0,-1 2 0 0 0,0-1 0 0 0,0-1 0 0 0,0 2 0 0 0,0-1 0 0 0,1 1 0 0 0,-1 0 0 0 0,0-1 0 0 0,0 1 0 0 0,0-1 0 0 0,0-1 0 0 0,0 2 0 0 0,2-3 0 0 0,0-2 0 0 0,1 0 0 0 0,-1 1 0 0 0,1 1 0 0 0,1 2 0 0 0,-1 0 0 0 0,3-2 0 0 0,1-2 0 0 0,-1 1 0 0 0,1-2 0 0 0,-2 0 0 0 0,0 0 0 0 0,0-3 0 0 0,-1 3 0 0 0,-1 0 0 0 0,4-1 0 0 0,-1 0 0 0 0,2 2 0 0 0,-1 1 0 0 0,1-2 0 0 0,2 1 0 0 0,2 0 0 0 0,-1-2 0 0 0,0-2 0 0 0,1-2 0 0 0,0 0 0 0 0,-1-1 0 0 0,2-2 0 0 0,0-1 0 0 0,-1 3 0 0 0,-1 1 0 0 0,2-1 0 0 0,0-1 0 0 0,0-1 0 0 0,3-2 0 0 0,-3 2 0 0 0,0 0 0 0 0,-2 0 0 0 0,3-2 0 0 0,0 1 0 0 0,2-2 0 0 0,-2 3 0 0 0,-1-1 0 0 0,-1 1 0 0 0,2-1 0 0 0,0-1 0 0 0,0 0 0 0 0,2-1 0 0 0,0 1 0 0 0,-3 3 0 0 0,-1 1 0 0 0,1 0 0 0 0,0-1 0 0 0,2-1 0 0 0,1-1 0 0 0,0-1 0 0 0,0-1 0 0 0,0 0 0 0 0,0 0 0 0 0,0-1 0 0 0,-1 3 0 0 0,-3 1 0 0 0,2-1 0 0 0,0 0 0 0 0,0 0 0 0 0,1-1 0 0 0,1-1 0 0 0,-1 0 0 0 0,1 0 0 0 0,0 0 0 0 0,-1 0 0 0 0,2 0 0 0 0,-1 0 0 0 0,1 0 0 0 0,0 0 0 0 0,-1 0 0 0 0,1 0 0 0 0,-1 0 0 0 0,0 0 0 0 0,0 0 0 0 0,0 0 0 0 0,-1 0 0 0 0,-3 4 0 0 0,1 1 0 0 0,0 0 0 0 0,2-1 0 0 0,0-1 0 0 0,0-1 0 0 0,1-1 0 0 0,0 0 0 0 0,-1-1 0 0 0,2-1 0 0 0,-1 1 0 0 0,-1 0 0 0 0,2 0 0 0 0,-1 0 0 0 0,1 0 0 0 0,0 0 0 0 0,-1 0 0 0 0,1 0 0 0 0,-1 0 0 0 0,-1 0 0 0 0,2 0 0 0 0,-1 0 0 0 0,-1 0 0 0 0,1 0 0 0 0,0 0 0 0 0,1 0 0 0 0,0 0 0 0 0,-1 0 0 0 0,1 0 0 0 0,-1 0 0 0 0,0 0 0 0 0,0 0 0 0 0,0 0 0 0 0,1 0 0 0 0,0 0 0 0 0,-1 0 0 0 0,1 0 0 0 0,-1 0 0 0 0,0 0 0 0 0,0 0 0 0 0,0 0 0 0 0,-1 0 0 0 0,1 0 0 0 0,0 0 0 0 0,2 0 0 0 0,-1 0 0 0 0,-2 0 0 0 0,2 0 0 0 0,0 0 0 0 0,-2 0 0 0 0,-3-2 0 0 0,1-1 0 0 0,0 0 0 0 0,-1 1 0 0 0,3 1 0 0 0,0 0 0 0 0,1 0 0 0 0,1 1 0 0 0,-3-2 0 0 0,-2 0 0 0 0,2-1 0 0 0,-1 1 0 0 0,1 1 0 0 0,1 0 0 0 0,-2-4 0 0 0,-1 0 0 0 0,0 0 0 0 0,2 1 0 0 0,0 1 0 0 0,2 1 0 0 0,0 1 0 0 0,0 1 0 0 0,0 0 0 0 0,-1-2 0 0 0,-2 0 0 0 0,-2-1 0 0 0,3 1 0 0 0,0 1 0 0 0,0 0 0 0 0,1 1 0 0 0,-1-2 0 0 0,-2-1 0 0 0,2 0 0 0 0,0 1 0 0 0,0 1 0 0 0,2 0 0 0 0,-1-3 0 0 0,0-2 0 0 0,2 1 0 0 0,-1 1 0 0 0,1 1 0 0 0,0 2 0 0 0,-1 0 0 0 0,1-2 0 0 0,-1 1 0 0 0,0-1 0 0 0,0 1 0 0 0,0 1 0 0 0,-1 0 0 0 0,2 1 0 0 0,-3-2 0 0 0,-2-1 0 0 0,2 1 0 0 0,0 0 0 0 0,0 1 0 0 0,-3-4 0 0 0,1-1 0 0 0,1 1 0 0 0,-1 0 0 0 0,3 1 0 0 0,0-1 0 0 0,0 2 0 0 0,1 0 0 0 0,0 2 0 0 0,2-4 0 0 0,-1 0 0 0 0,-1 0 0 0 0,1 1 0 0 0,-3-1 0 0 0,-1 0 0 0 0,-1 2 0 0 0,1 1 0 0 0,-1-2 0 0 0,-1 1 0 0 0,0 0 0 0 0,2 1 0 0 0,-1-3 0 0 0,-1-1 0 0 0,2 0 0 0 0,1 2 0 0 0,-3-1 0 0 0,0 1 0 0 0,-2-2 0 0 0,1 1 0 0 0,1 1 0 0 0,0 2 0 0 0,-1-4 0 0 0,2 0 0 0 0,0 0 0 0 0,-1 0 0 0 0,-1 1 0 0 0,2 1 0 0 0,-1-1 0 0 0,0 0 0 0 0,1 2 0 0 0,0-3 0 0 0,-1-1 0 0 0,0-1 0 0 0,2 1 0 0 0,-1-3 0 0 0,-1 1 0 0 0,0 0 0 0 0,3 1 0 0 0,-2 0 0 0 0,-1 2 0 0 0,2-3 0 0 0,1 0 0 0 0,0 1 0 0 0,1 0 0 0 0,-1 1 0 0 0,-1 0 0 0 0,-2-2 0 0 0,3 1 0 0 0,-2-1 0 0 0,-1 2 0 0 0,0 1 0 0 0,-2 0 0 0 0,2 2 0 0 0,0-4 0 0 0,3 0 0 0 0,1 0 0 0 0,0 0 0 0 0,-2-1 0 0 0,0 0 0 0 0,0 1 0 0 0,-2 1 0 0 0,-1 1 0 0 0,2 0 0 0 0,1 1 0 0 0,-2-4 0 0 0,-1 1 0 0 0,2 2 0 0 0,0-1 0 0 0,-2 1 0 0 0,3 2 0 0 0,-1-1 0 0 0,-1 1 0 0 0,0-4 0 0 0,2-1 0 0 0,0 0 0 0 0,1 1 0 0 0,-2 1 0 0 0,1 1 0 0 0,0 2 0 0 0,-3-3 0 0 0,0 0 0 0 0,2 0 0 0 0,1 0 0 0 0,3 1 0 0 0,-3-1 0 0 0,0-1 0 0 0,-1 2 0 0 0,-2 0 0 0 0,1 0 0 0 0,0 0 0 0 0,2 1 0 0 0,-3-4 0 0 0,1 1 0 0 0,2 2 0 0 0,-3-1 0 0 0,0 1 0 0 0,2-1 0 0 0,1 2 0 0 0,3-3 0 0 0,0 0 0 0 0,-1-1 0 0 0,2 1 0 0 0,-1 1 0 0 0,0 0 0 0 0,1-2 0 0 0,-1 1 0 0 0,1-1 0 0 0,0 1 0 0 0,-3-1 0 0 0,-2 0 0 0 0,1 1 0 0 0,1 3 0 0 0,-3 0 0 0 0,-1 1 0 0 0,2-1 0 0 0,1 0 0 0 0,1 1 0 0 0,1-3 0 0 0,0 1 0 0 0,-2-2 0 0 0,1 1 0 0 0,0 1 0 0 0,-3 0 0 0 0,-1 1 0 0 0,3-2 0 0 0,-1-1 0 0 0,2 1 0 0 0,-3 1 0 0 0,1 0 0 0 0,0 2 0 0 0,-1-3 0 0 0,-1 0 0 0 0,2 1 0 0 0,-1 0 0 0 0,0 0 0 0 0,1 2 0 0 0,2-1 0 0 0,0 1 0 0 0,1 1 0 0 0,-1-4 0 0 0,-2 1 0 0 0,0 0 0 0 0,-2-1 0 0 0,1 2 0 0 0,0 1 0 0 0,1 1 0 0 0,-2-1 0 0 0,2 1 0 0 0,0 0 0 0 0,3 1 0 0 0,-2-3 0 0 0,0-1 0 0 0,-1 0 0 0 0,1 0 0 0 0,1 1 0 0 0,1 0 0 0 0,0 0 0 0 0,1 1 0 0 0,-1 1 0 0 0,-2-4 0 0 0,0 1 0 0 0,-1 0 0 0 0,3 1 0 0 0,1 0 0 0 0,-2 1 0 0 0,3 1 0 0 0,-1 1 0 0 0,-3-4 0 0 0,-1 0 0 0 0,1 1 0 0 0,0-1 0 0 0,3 0 0 0 0,0 2 0 0 0,-1 1 0 0 0,1 0 0 0 0,1-1 0 0 0,-2 1 0 0 0,2 1 0 0 0,-1-3 0 0 0,-1-1 0 0 0,1 0 0 0 0,1 2 0 0 0,-4 0 0 0 0,0-1 0 0 0,1 2 0 0 0,-1 0 0 0 0,2 2 0 0 0,0-2 0 0 0,0 0 0 0 0,1 1 0 0 0,0 0 0 0 0,-3-3 0 0 0,-1-1 0 0 0,1 0 0 0 0,0 2 0 0 0,2-1 0 0 0,1 1 0 0 0,0 0 0 0 0,0 2 0 0 0,0-2 0 0 0,0 1 0 0 0,0 0 0 0 0,1 1 0 0 0,-4-3 0 0 0,-2-1 0 0 0,2 0 0 0 0,1 2 0 0 0,1 1 0 0 0,1 0 0 0 0,-1-1 0 0 0,1 1 0 0 0,1-3 0 0 0,-2 0 0 0 0,2 0 0 0 0,-1 2 0 0 0,-1 1 0 0 0,-2-1 0 0 0,-1 0 0 0 0,1 2 0 0 0,2 0 0 0 0,0-2 0 0 0,0 1 0 0 0,1 0 0 0 0,0 1 0 0 0,0 1 0 0 0,-4-4 0 0 0,1-1 0 0 0,0 1 0 0 0,1 1 0 0 0,2 1 0 0 0,-1 0 0 0 0,1-1 0 0 0,0 1 0 0 0,-1 1 0 0 0,2 1 0 0 0,-3-2 0 0 0,-1 0 0 0 0,-2 1 0 0 0,3 0 0 0 0,0 0 0 0 0,2 2 0 0 0,0-1 0 0 0,-3-3 0 0 0,-1-1 0 0 0,1 0 0 0 0,1 1 0 0 0,0 1 0 0 0,1 1 0 0 0,0 1 0 0 0,0-1 0 0 0,1-1 0 0 0,1 1 0 0 0,0 0 0 0 0,0 1 0 0 0,-1 0 0 0 0,1-1 0 0 0,-1-1 0 0 0,0 0 0 0 0,0 1 0 0 0,0 1 0 0 0,-1 0 0 0 0,2 1 0 0 0,-1 0 0 0 0,-3-4 0 0 0,0-2 0 0 0,1 1 0 0 0,-1 1 0 0 0,2 2 0 0 0,0 0 0 0 0,0 1 0 0 0,1 0 0 0 0,0-1 0 0 0,-1 0 0 0 0,2 0 0 0 0,-1 0 0 0 0,1 0 0 0 0,0 2 0 0 0,-1-1 0 0 0,1 1 0 0 0,-1 0 0 0 0,0-4 0 0 0,0-1 0 0 0,0 0 0 0 0,-1 1 0 0 0,1 1 0 0 0,0 1 0 0 0,2 1 0 0 0,-2-1 0 0 0,0-1 0 0 0,1 1 0 0 0,-1 0 0 0 0,0 1 0 0 0,0 0 0 0 0,0 0 0 0 0,1 1 0 0 0,0 0 0 0 0,-1 0 0 0 0,1-1 0 0 0,-1-2 0 0 0,0 1 0 0 0,0 0 0 0 0,0 0 0 0 0,-1 1 0 0 0,1 1 0 0 0,1 0 0 0 0,0-1 0 0 0,0 2 0 0 0,-1-1 0 0 0,0-4 0 0 0,1-2 0 0 0,-2 1 0 0 0,1 1 0 0 0,0 1 0 0 0,0 2 0 0 0,0 0 0 0 0,0 0 0 0 0,1 1 0 0 0,0 0 0 0 0,-1 1 0 0 0,1-1 0 0 0,-1 0 0 0 0,-1 0 0 0 0,2 0 0 0 0,-1-2 0 0 0,-1 0 0 0 0,1-1 0 0 0,0 1 0 0 0,1 0 0 0 0,0 2 0 0 0,-1-1 0 0 0,1 1 0 0 0,-1 0 0 0 0,0 0 0 0 0,0 0 0 0 0,0 0 0 0 0,-1 0 0 0 0,2 0 0 0 0,-1 0 0 0 0,1 0 0 0 0,0 0 0 0 0,-1 0 0 0 0,0 0 0 0 0,1 0 0 0 0,-2 0 0 0 0,1 0 0 0 0,1 0 0 0 0,0 0 0 0 0,0 0 0 0 0,-1 0 0 0 0,0 0 0 0 0,1 0 0 0 0,-2 0 0 0 0,1 0 0 0 0,0 0 0 0 0,0 0 0 0 0,0 0 0 0 0,0 0 0 0 0,1 0 0 0 0,0 0 0 0 0,-1 0 0 0 0,1 0 0 0 0,-1 0 0 0 0,-1 0 0 0 0,2 0 0 0 0,-1 0 0 0 0,-1 0 0 0 0,1 0 0 0 0,0 0 0 0 0,1 0 0 0 0,0 0 0 0 0,-1 0 0 0 0,1 0 0 0 0,-1 0 0 0 0,0 0 0 0 0,0 0 0 0 0,0 0 0 0 0,-1 4 0 0 0,2 2 0 0 0,-1-1 0 0 0,1-1 0 0 0,0-1 0 0 0,-1-1 0 0 0,0-1 0 0 0,1-1 0 0 0,-2 0 0 0 0,-3 2 0 0 0,1 0 0 0 0,0 1 0 0 0,-1-1 0 0 0,3-1 0 0 0,0 0 0 0 0,2 1 0 0 0,-1 1 0 0 0,0 0 0 0 0,1-1 0 0 0,0-1 0 0 0,-2 0 0 0 0,2-1 0 0 0,-1 4 0 0 0,1 2 0 0 0,0-1 0 0 0,-1-1 0 0 0,1-1 0 0 0,-1-2 0 0 0,-1 2 0 0 0,2 0 0 0 0,-1 0 0 0 0,-1-1 0 0 0,1 3 0 0 0,0 1 0 0 0,1 0 0 0 0,0-2 0 0 0,-1-1 0 0 0,1-2 0 0 0,-3 2 0 0 0,-1 0 0 0 0,-1 0 0 0 0,1-1 0 0 0,1-1 0 0 0,0-1 0 0 0,1 1 0 0 0,1 1 0 0 0,1 0 0 0 0,2 1 0 0 0,2 3 0 0 0,-1 1 0 0 0,-2-1 0 0 0,1-2 0 0 0,-2-1 0 0 0,-1-1 0 0 0,1 1 0 0 0,-1 0 0 0 0,1-1 0 0 0,-1 0 0 0 0,0-1 0 0 0,1 2 0 0 0,-1 0 0 0 0,-1 0 0 0 0,2-1 0 0 0,-1 3 0 0 0,-1 1 0 0 0,1 0 0 0 0,0-2 0 0 0,1-1 0 0 0,0 1 0 0 0,-1-1 0 0 0,1 0 0 0 0,-1-1 0 0 0,0 1 0 0 0,0 1 0 0 0,0-2 0 0 0,1 0 0 0 0,0 4 0 0 0,-1 0 0 0 0,1-1 0 0 0,-1 0 0 0 0,0-1 0 0 0,0 1 0 0 0,0-2 0 0 0,-1 0 0 0 0,1-2 0 0 0,-2 4 0 0 0,-1 0 0 0 0,1 0 0 0 0,0-1 0 0 0,-1 1 0 0 0,3-1 0 0 0,-1 0 0 0 0,0-2 0 0 0,2 0 0 0 0,-3 0 0 0 0,-2 1 0 0 0,0 0 0 0 0,2-1 0 0 0,-1-1 0 0 0,-1 4 0 0 0,1 0 0 0 0,0 1 0 0 0,0-2 0 0 0,-2 1 0 0 0,1-1 0 0 0,1-1 0 0 0,-1 0 0 0 0,3-2 0 0 0,-2 2 0 0 0,-1 0 0 0 0,0-1 0 0 0,1 0 0 0 0,1-1 0 0 0,-2 4 0 0 0,1 1 0 0 0,1-1 0 0 0,-1 1 0 0 0,2 0 0 0 0,0-2 0 0 0,0-1 0 0 0,-3 1 0 0 0,1-1 0 0 0,0 0 0 0 0,0-1 0 0 0,1-1 0 0 0,-1 4 0 0 0,-1 1 0 0 0,2-1 0 0 0,0-1 0 0 0,-2 1 0 0 0,-1-1 0 0 0,1-1 0 0 0,1 0 0 0 0,1-2 0 0 0,-3 4 0 0 0,1 1 0 0 0,1-1 0 0 0,2-1 0 0 0,0 0 0 0 0,0 1 0 0 0,1-2 0 0 0,1 2 0 0 0,-2-1 0 0 0,2-1 0 0 0,-1 3 0 0 0,-1 1 0 0 0,2-1 0 0 0,-1 0 0 0 0,1 0 0 0 0,0-2 0 0 0,-1 1 0 0 0,1 0 0 0 0,-1-2 0 0 0,-1 3 0 0 0,2 1 0 0 0,-1-1 0 0 0,-1 0 0 0 0,1 0 0 0 0,0 0 0 0 0,1-1 0 0 0,0 0 0 0 0,-1 2 0 0 0,1 0 0 0 0,-1-1 0 0 0,-2 0 0 0 0,-3-1 0 0 0,2 0 0 0 0,0 1 0 0 0,0 1 0 0 0,3-1 0 0 0,-3 1 0 0 0,-1-2 0 0 0,2-1 0 0 0,0 1 0 0 0,0-1 0 0 0,1 4 0 0 0,1-1 0 0 0,-1 0 0 0 0,-2 0 0 0 0,-1-1 0 0 0,1-2 0 0 0,-2 1 0 0 0,-1-1 0 0 0,2-1 0 0 0,1 4 0 0 0,2-1 0 0 0,0 0 0 0 0,-1 0 0 0 0,-2 0 0 0 0,1-2 0 0 0,1 3 0 0 0,-1 0 0 0 0,3-1 0 0 0,-1 0 0 0 0,2 0 0 0 0,0 0 0 0 0,-1 0 0 0 0,1-2 0 0 0,0 3 0 0 0,-2 0 0 0 0,1 1 0 0 0,1-1 0 0 0,-2 0 0 0 0,1-1 0 0 0,0-1 0 0 0,1-2 0 0 0,-2 3 0 0 0,-2 0 0 0 0,-1 0 0 0 0,-2 0 0 0 0,1-1 0 0 0,0-1 0 0 0,-1 1 0 0 0,-1-1 0 0 0,3-1 0 0 0,1 4 0 0 0,0 0 0 0 0,2-2 0 0 0,-1 2 0 0 0,-1-2 0 0 0,1 0 0 0 0,-2 1 0 0 0,-1 2 0 0 0,0-3 0 0 0,2 2 0 0 0,1-2 0 0 0,-2 2 0 0 0,-1-2 0 0 0,1-1 0 0 0,-1 3 0 0 0,0 0 0 0 0,0-1 0 0 0,2-2 0 0 0,-1 1 0 0 0,-1-1 0 0 0,2 2 0 0 0,1-1 0 0 0,0 3 0 0 0,1 0 0 0 0,1-2 0 0 0,-3 1 0 0 0,-1-1 0 0 0,1 1 0 0 0,0-2 0 0 0,-1 4 0 0 0,-2-1 0 0 0,3-2 0 0 0,0-1 0 0 0,-2 0 0 0 0,1 0 0 0 0,-1 2 0 0 0,0 1 0 0 0,-1-2 0 0 0,-1 1 0 0 0,1-1 0 0 0,1-2 0 0 0,-1 1 0 0 0,0-1 0 0 0,2-1 0 0 0,-1 4 0 0 0,-1-1 0 0 0,3 2 0 0 0,1-1 0 0 0,-2 1 0 0 0,-2-2 0 0 0,3-1 0 0 0,-2 2 0 0 0,0 0 0 0 0,0-1 0 0 0,-2 1 0 0 0,1-2 0 0 0,2 1 0 0 0,0 4 0 0 0,2-1 0 0 0,1 1 0 0 0,2-2 0 0 0,-2 3 0 0 0,-1-2 0 0 0,-4 1 0 0 0,-1-2 0 0 0,2-3 0 0 0,-1 1 0 0 0,0-1 0 0 0,0 2 0 0 0,3 1 0 0 0,-1 0 0 0 0,-1 0 0 0 0,0-3 0 0 0,-2 1 0 0 0,2-1 0 0 0,-1 2 0 0 0,-1 1 0 0 0,3 1 0 0 0,1-2 0 0 0,-2 1 0 0 0,0-2 0 0 0,2 3 0 0 0,0 0 0 0 0,-2-1 0 0 0,0 0 0 0 0,2 2 0 0 0,0-1 0 0 0,-2 0 0 0 0,0-1 0 0 0,-3 0 0 0 0,2-2 0 0 0,1 3 0 0 0,3-1 0 0 0,-2 1 0 0 0,0-2 0 0 0,-2 1 0 0 0,-1-2 0 0 0,-2 3 0 0 0,2-1 0 0 0,1-1 0 0 0,0 0 0 0 0,-1-1 0 0 0,-2 2 0 0 0,3 0 0 0 0,1 1 0 0 0,1-2 0 0 0,-2 1 0 0 0,2-2 0 0 0,-2 3 0 0 0,0 0 0 0 0,-2 0 0 0 0,2-2 0 0 0,-1 1 0 0 0,1-2 0 0 0,-1-1 0 0 0,-1 2 0 0 0,3 0 0 0 0,-2 1 0 0 0,1-1 0 0 0,-1 0 0 0 0,4-1 0 0 0,-1 3 0 0 0,-1 0 0 0 0,-2 0 0 0 0,2-2 0 0 0,-2 3 0 0 0,0-1 0 0 0,-1 0 0 0 0,0-1 0 0 0,2-2 0 0 0,0 0 0 0 0,0-2 0 0 0,-2 4 0 0 0,1-1 0 0 0,-3 2 0 0 0,3-2 0 0 0,1-1 0 0 0,0 0 0 0 0,-1-2 0 0 0,-1 4 0 0 0,2 0 0 0 0,1 0 0 0 0,3 2 0 0 0,0-2 0 0 0,-1 2 0 0 0,-1 0 0 0 0,-3 0 0 0 0,2-2 0 0 0,0 2 0 0 0,1-1 0 0 0,-2 0 0 0 0,1-1 0 0 0,0-1 0 0 0,-2 0 0 0 0,0 1 0 0 0,-2 1 0 0 0,4-1 0 0 0,1 0 0 0 0,-2 0 0 0 0,3-2 0 0 0,-2 3 0 0 0,-1-1 0 0 0,1 1 0 0 0,1 0 0 0 0,2 0 0 0 0,-2 1 0 0 0,-1 0 0 0 0,2-1 0 0 0,0-1 0 0 0,-2 2 0 0 0,0-1 0 0 0,1 0 0 0 0,2-1 0 0 0,-3 0 0 0 0,2-2 0 0 0,-2 3 0 0 0,-1-1 0 0 0,0-1 0 0 0,-1 0 0 0 0,1-2 0 0 0,0 2 0 0 0,-1-2 0 0 0,1-1 0 0 0,-2 3 0 0 0,2 0 0 0 0,0 1 0 0 0,-1-1 0 0 0,1-2 0 0 0,-2 1 0 0 0,3-1 0 0 0,-2 2 0 0 0,1 1 0 0 0,2-2 0 0 0,-1 1 0 0 0,0-1 0 0 0,-1-2 0 0 0,-1 3 0 0 0,2 0 0 0 0,-1 1 0 0 0,-1-1 0 0 0,1-2 0 0 0,-2 1 0 0 0,3-1 0 0 0,-2 2 0 0 0,1 1 0 0 0,-1 1 0 0 0,4-2 0 0 0,-2 1 0 0 0,1-2 0 0 0,1-1 0 0 0,-1 2 0 0 0,-1 0 0 0 0,-2 1 0 0 0,0-1 0 0 0,-3 3 0 0 0,3-1 0 0 0,-1 0 0 0 0,1-1 0 0 0,0-2 0 0 0,-1-1 0 0 0,-2 4 0 0 0,3 0 0 0 0,-2 0 0 0 0,2 0 0 0 0,-2-1 0 0 0,2-2 0 0 0,0 3 0 0 0,0 0 0 0 0,-1 0 0 0 0,0-2 0 0 0,-2 1 0 0 0,3-2 0 0 0,-1 3 0 0 0,-1 1 0 0 0,0 0 0 0 0,-1-3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9T18:05:01.438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3122 3695 16383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9T18:14:32.471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39189 4260 16383 0 0,'0'2'0'0'0,"0"6"0"0"0,0 4 0 0 0,0 5 0 0 0,0 2 0 0 0,0 0 0 0 0,0 1 0 0 0,0 1 0 0 0,0-2 0 0 0,0 2 0 0 0,0-2 0 0 0,2-2 0 0 0,1-1 0 0 0,0 0 0 0 0,0 0 0 0 0,-1 2 0 0 0,-1 0 0 0 0,-1 0 0 0 0,1 1 0 0 0,-1 0 0 0 0,-1 0 0 0 0,1 0 0 0 0,0 1 0 0 0,0 1 0 0 0,0-1 0 0 0,0-1 0 0 0,0 2 0 0 0,0-2 0 0 0,0 0 0 0 0,0 0 0 0 0,0 1 0 0 0,0-2 0 0 0,0 2 0 0 0,0-1 0 0 0,0 1 0 0 0,0 1 0 0 0,0-2 0 0 0,0 1 0 0 0,0 0 0 0 0,0-2 0 0 0,0 2 0 0 0,0-1 0 0 0,0 0 0 0 0,0 0 0 0 0,0 0 0 0 0,0 2 0 0 0,0-1 0 0 0,0 0 0 0 0,0 0 0 0 0,0-1 0 0 0,0 0 0 0 0,0 0 0 0 0,-3-2 0 0 0,0-2 0 0 0,0-1 0 0 0,1 2 0 0 0,0 1 0 0 0,1 2 0 0 0,0 0 0 0 0,1 0 0 0 0,-5-4 0 0 0,-1 1 0 0 0,0 0 0 0 0,1-1 0 0 0,1 3 0 0 0,2 0 0 0 0,1 2 0 0 0,-2-2 0 0 0,0-2 0 0 0,0-1 0 0 0,1 1 0 0 0,1 1 0 0 0,0 0 0 0 0,-5-3 0 0 0,0 1 0 0 0,0 0 0 0 0,1 0 0 0 0,1 3 0 0 0,0-2 0 0 0,0-2 0 0 0,0 3 0 0 0,2 0 0 0 0,0-1 0 0 0,-1-2 0 0 0,-1 1 0 0 0,1 0 0 0 0,1 1 0 0 0,-5 1 0 0 0,0 2 0 0 0,0-2 0 0 0,0-2 0 0 0,0 0 0 0 0,2 1 0 0 0,-1-3 0 0 0,1 1 0 0 0,1 1 0 0 0,1 1 0 0 0,-4-3 0 0 0,0 1 0 0 0,1 1 0 0 0,-2-2 0 0 0,2-2 0 0 0,1 4 0 0 0,-1-2 0 0 0,1 0 0 0 0,0-1 0 0 0,-2-1 0 0 0,-1 2 0 0 0,1 1 0 0 0,-1-2 0 0 0,1 2 0 0 0,2 1 0 0 0,-3-2 0 0 0,0-1 0 0 0,0 3 0 0 0,1-2 0 0 0,0 0 0 0 0,0-3 0 0 0,0 0 0 0 0,2 3 0 0 0,-3-1 0 0 0,-1 0 0 0 0,2 1 0 0 0,0-3 0 0 0,0 3 0 0 0,-1 1 0 0 0,2 3 0 0 0,-4-1 0 0 0,0-1 0 0 0,2-1 0 0 0,0-2 0 0 0,1 1 0 0 0,-3 1 0 0 0,0 0 0 0 0,-1-1 0 0 0,2 1 0 0 0,0-2 0 0 0,1 0 0 0 0,-2-2 0 0 0,0-1 0 0 0,-1 4 0 0 0,2 1 0 0 0,0-1 0 0 0,1 2 0 0 0,-3-2 0 0 0,1 0 0 0 0,0-3 0 0 0,1-1 0 0 0,-1-1 0 0 0,3 2 0 0 0,-4 0 0 0 0,1 1 0 0 0,-1-2 0 0 0,2 0 0 0 0,-2-2 0 0 0,0 4 0 0 0,0-1 0 0 0,1 0 0 0 0,1 0 0 0 0,1 1 0 0 0,-2 0 0 0 0,-3 0 0 0 0,0 1 0 0 0,-4-2 0 0 0,1 3 0 0 0,1-2 0 0 0,1-2 0 0 0,2 0 0 0 0,-1-2 0 0 0,1 0 0 0 0,1 0 0 0 0,-3-2 0 0 0,1 3 0 0 0,0 0 0 0 0,2 1 0 0 0,1 0 0 0 0,-2 0 0 0 0,-3-2 0 0 0,2 4 0 0 0,1-1 0 0 0,-3-2 0 0 0,1 1 0 0 0,1-2 0 0 0,3 3 0 0 0,0-1 0 0 0,-3 2 0 0 0,-2-2 0 0 0,-2 0 0 0 0,-2-1 0 0 0,0 2 0 0 0,-1 0 0 0 0,3 1 0 0 0,1-2 0 0 0,2-2 0 0 0,-3 0 0 0 0,0-1 0 0 0,1 3 0 0 0,-3 0 0 0 0,0-1 0 0 0,3 0 0 0 0,0-1 0 0 0,-1-2 0 0 0,1 1 0 0 0,-1-1 0 0 0,-2-1 0 0 0,1-2 0 0 0,4 5 0 0 0,-1 0 0 0 0,-1-1 0 0 0,3 2 0 0 0,-1-2 0 0 0,-1-1 0 0 0,-1-1 0 0 0,4 3 0 0 0,-3 0 0 0 0,1 0 0 0 0,-2-2 0 0 0,4 0 0 0 0,-3 0 0 0 0,0-1 0 0 0,0 1 0 0 0,-3 0 0 0 0,0-1 0 0 0,-2-1 0 0 0,2 4 0 0 0,2 0 0 0 0,1-1 0 0 0,3 2 0 0 0,-1-2 0 0 0,-1 0 0 0 0,0-3 0 0 0,2 1 0 0 0,-2 1 0 0 0,-1-2 0 0 0,0-1 0 0 0,2 5 0 0 0,-1 0 0 0 0,-1 0 0 0 0,2 0 0 0 0,-2 0 0 0 0,0-2 0 0 0,0-2 0 0 0,2 2 0 0 0,-1-1 0 0 0,-2-1 0 0 0,1 0 0 0 0,-2-2 0 0 0,1 5 0 0 0,1 1 0 0 0,1-1 0 0 0,-2-1 0 0 0,-1 0 0 0 0,-2 1 0 0 0,-1-2 0 0 0,1-1 0 0 0,4 3 0 0 0,-1 1 0 0 0,0 0 0 0 0,1-2 0 0 0,-3 1 0 0 0,0-1 0 0 0,0-1 0 0 0,-1-1 0 0 0,2 1 0 0 0,2 0 0 0 0,-2-1 0 0 0,0-1 0 0 0,1 0 0 0 0,2 4 0 0 0,-1 1 0 0 0,0-1 0 0 0,0-1 0 0 0,-3 0 0 0 0,0 1 0 0 0,-2-2 0 0 0,-1-1 0 0 0,5 1 0 0 0,1 0 0 0 0,-1-1 0 0 0,0 0 0 0 0,-1 3 0 0 0,-1 1 0 0 0,0 0 0 0 0,0 0 0 0 0,-2 0 0 0 0,1-2 0 0 0,-2-1 0 0 0,3 0 0 0 0,2 0 0 0 0,1 0 0 0 0,-1-2 0 0 0,-1 0 0 0 0,0 3 0 0 0,-2 2 0 0 0,0-1 0 0 0,1-1 0 0 0,-1-2 0 0 0,-1-1 0 0 0,-1 2 0 0 0,1-1 0 0 0,0 1 0 0 0,0-2 0 0 0,1-1 0 0 0,0 0 0 0 0,-1-1 0 0 0,1 1 0 0 0,3 3 0 0 0,2 3 0 0 0,-1-1 0 0 0,-1-2 0 0 0,-2 0 0 0 0,-1-2 0 0 0,0-1 0 0 0,-1 0 0 0 0,1-1 0 0 0,0-1 0 0 0,-1 1 0 0 0,1 0 0 0 0,0 0 0 0 0,0 0 0 0 0,-1-1 0 0 0,0 1 0 0 0,-1 0 0 0 0,5 3 0 0 0,1 0 0 0 0,-1 0 0 0 0,0 0 0 0 0,0-2 0 0 0,-2 1 0 0 0,0-2 0 0 0,-3 0 0 0 0,1 0 0 0 0,1 0 0 0 0,-2 0 0 0 0,1 0 0 0 0,2 0 0 0 0,-2 0 0 0 0,1 0 0 0 0,0 0 0 0 0,0 0 0 0 0,0 0 0 0 0,-2 0 0 0 0,1 0 0 0 0,0 0 0 0 0,0 0 0 0 0,1 0 0 0 0,0 0 0 0 0,-1 0 0 0 0,1 0 0 0 0,1 0 0 0 0,-2 0 0 0 0,1 0 0 0 0,-2 0 0 0 0,1 0 0 0 0,1 0 0 0 0,-1 0 0 0 0,0 0 0 0 0,2 0 0 0 0,-2 0 0 0 0,1 0 0 0 0,0 0 0 0 0,0 0 0 0 0,0 0 0 0 0,-2 0 0 0 0,1 0 0 0 0,0 0 0 0 0,0 0 0 0 0,1 0 0 0 0,0 0 0 0 0,-1 0 0 0 0,1 0 0 0 0,1 0 0 0 0,-2 0 0 0 0,1 0 0 0 0,-2 0 0 0 0,1 0 0 0 0,1-5 0 0 0,-1-2 0 0 0,0 1 0 0 0,2 1 0 0 0,-2 2 0 0 0,1 1 0 0 0,-2 0 0 0 0,1 2 0 0 0,0 0 0 0 0,0 0 0 0 0,1 0 0 0 0,0 1 0 0 0,0-4 0 0 0,-1 0 0 0 0,2 0 0 0 0,-2 1 0 0 0,1 0 0 0 0,-2 1 0 0 0,1 0 0 0 0,1 1 0 0 0,-1 0 0 0 0,0-5 0 0 0,2-1 0 0 0,-2 0 0 0 0,1 1 0 0 0,0 2 0 0 0,0 1 0 0 0,0 0 0 0 0,3 0 0 0 0,0-2 0 0 0,-1 1 0 0 0,1 1 0 0 0,-1 1 0 0 0,-2 0 0 0 0,2 0 0 0 0,2-1 0 0 0,0-1 0 0 0,-1 0 0 0 0,1 0 0 0 0,2-3 0 0 0,-1-2 0 0 0,-1 2 0 0 0,-2 1 0 0 0,-1 1 0 0 0,0 2 0 0 0,-2 1 0 0 0,3-2 0 0 0,1 0 0 0 0,2 0 0 0 0,-2 1 0 0 0,-1 1 0 0 0,0-3 0 0 0,-2 1 0 0 0,0-1 0 0 0,-1-3 0 0 0,-1-1 0 0 0,2 1 0 0 0,-1 1 0 0 0,0 0 0 0 0,1 1 0 0 0,-1 1 0 0 0,1 1 0 0 0,-2-1 0 0 0,1 0 0 0 0,1 1 0 0 0,-1-5 0 0 0,0 0 0 0 0,2 1 0 0 0,-2 2 0 0 0,3-1 0 0 0,2 1 0 0 0,1 1 0 0 0,-2 1 0 0 0,0-4 0 0 0,-3 0 0 0 0,-1 1 0 0 0,1-2 0 0 0,-1 2 0 0 0,0 1 0 0 0,2 1 0 0 0,-2 2 0 0 0,3-1 0 0 0,2-1 0 0 0,1 1 0 0 0,-2 1 0 0 0,-1-4 0 0 0,-2-2 0 0 0,0 2 0 0 0,2-2 0 0 0,3 2 0 0 0,-2 1 0 0 0,0 1 0 0 0,2 0 0 0 0,1-1 0 0 0,-2 2 0 0 0,0 1 0 0 0,-1-5 0 0 0,-2 0 0 0 0,-1 1 0 0 0,-2 1 0 0 0,3-1 0 0 0,2 0 0 0 0,1 2 0 0 0,-2 2 0 0 0,3-2 0 0 0,0-1 0 0 0,1 2 0 0 0,2-4 0 0 0,-1-1 0 0 0,-2 1 0 0 0,0 1 0 0 0,1 0 0 0 0,-1 1 0 0 0,-1 1 0 0 0,2-4 0 0 0,-1 0 0 0 0,-1 1 0 0 0,-1 0 0 0 0,-2 0 0 0 0,0 2 0 0 0,2-1 0 0 0,2 1 0 0 0,-1 1 0 0 0,-1 1 0 0 0,-3-3 0 0 0,0-2 0 0 0,0 2 0 0 0,4-1 0 0 0,0 0 0 0 0,-1 2 0 0 0,3-1 0 0 0,1 1 0 0 0,-2 1 0 0 0,-2 1 0 0 0,3-4 0 0 0,0 0 0 0 0,-1 1 0 0 0,0-2 0 0 0,1 2 0 0 0,-2 1 0 0 0,-1 1 0 0 0,1 0 0 0 0,3 0 0 0 0,-4 0 0 0 0,3-3 0 0 0,0-1 0 0 0,0 1 0 0 0,-2-1 0 0 0,-2 2 0 0 0,0 0 0 0 0,3-2 0 0 0,-1 0 0 0 0,0 0 0 0 0,1 1 0 0 0,0 0 0 0 0,-1 2 0 0 0,-1 2 0 0 0,4-1 0 0 0,-3-1 0 0 0,0 2 0 0 0,2-4 0 0 0,2-1 0 0 0,-4 1 0 0 0,0-1 0 0 0,-1 2 0 0 0,-3 0 0 0 0,3 0 0 0 0,1 1 0 0 0,-2 1 0 0 0,0 1 0 0 0,3-3 0 0 0,1-1 0 0 0,-2 0 0 0 0,-1 2 0 0 0,0 2 0 0 0,2-1 0 0 0,0-1 0 0 0,-1 2 0 0 0,-1 1 0 0 0,-1 0 0 0 0,-2 1 0 0 0,-1 1 0 0 0,0 0 0 0 0,3-2 0 0 0,2-1 0 0 0,-1 0 0 0 0,0 0 0 0 0,0 2 0 0 0,-3 0 0 0 0,1 0 0 0 0,0 1 0 0 0,-2 0 0 0 0,1 0 0 0 0,-2 0 0 0 0,0 0 0 0 0,2 0 0 0 0,-1 1 0 0 0,0-1 0 0 0,2 0 0 0 0,-2 0 0 0 0,1 0 0 0 0,-2 0 0 0 0,1 0 0 0 0,1 0 0 0 0,-2 0 0 0 0,2 0 0 0 0,0 0 0 0 0,0 0 0 0 0,-1 0 0 0 0,5 2 0 0 0,1 1 0 0 0,-2 0 0 0 0,0 0 0 0 0,-2-1 0 0 0,-1-1 0 0 0,1-1 0 0 0,-2 5 0 0 0,0 2 0 0 0,2-1 0 0 0,-2-1 0 0 0,3 1 0 0 0,1-1 0 0 0,2-1 0 0 0,-2-1 0 0 0,2 1 0 0 0,1 0 0 0 0,-3 0 0 0 0,2 3 0 0 0,1 1 0 0 0,0-1 0 0 0,2 1 0 0 0,-2-1 0 0 0,0-2 0 0 0,1 1 0 0 0,0-1 0 0 0,-2 4 0 0 0,-2 0 0 0 0,2 1 0 0 0,2-1 0 0 0,-3 3 0 0 0,-1-1 0 0 0,2 0 0 0 0,-1-1 0 0 0,1-1 0 0 0,2-1 0 0 0,-1-2 0 0 0,3 2 0 0 0,-2 1 0 0 0,1 0 0 0 0,-1-1 0 0 0,3 1 0 0 0,0-1 0 0 0,-4-3 0 0 0,1 4 0 0 0,0 0 0 0 0,0-2 0 0 0,1 0 0 0 0,-2 0 0 0 0,2 0 0 0 0,-1 0 0 0 0,3 3 0 0 0,-3-1 0 0 0,-1 2 0 0 0,-2-2 0 0 0,3 3 0 0 0,-2-1 0 0 0,1 0 0 0 0,1-1 0 0 0,2-1 0 0 0,1-1 0 0 0,1 2 0 0 0,-2 0 0 0 0,0 1 0 0 0,0 0 0 0 0,-4 4 0 0 0,1 2 0 0 0,0-3 0 0 0,2-1 0 0 0,1-2 0 0 0,2 1 0 0 0,-3-1 0 0 0,1 0 0 0 0,2 3 0 0 0,0-1 0 0 0,1 0 0 0 0,0-2 0 0 0,0-1 0 0 0,-3-2 0 0 0,1 2 0 0 0,1 3 0 0 0,-1-2 0 0 0,2 0 0 0 0,2 3 0 0 0,-1-1 0 0 0,1 0 0 0 0,-4-2 0 0 0,0-1 0 0 0,2 3 0 0 0,-2-1 0 0 0,2 0 0 0 0,-3 3 0 0 0,0 1 0 0 0,0-1 0 0 0,1-2 0 0 0,2 2 0 0 0,0-1 0 0 0,1-1 0 0 0,2-1 0 0 0,-4-1 0 0 0,0 2 0 0 0,1 1 0 0 0,0-2 0 0 0,0 2 0 0 0,2 1 0 0 0,2 0 0 0 0,-1-2 0 0 0,-1 2 0 0 0,2 0 0 0 0,1 0 0 0 0,-5-2 0 0 0,0 1 0 0 0,1 1 0 0 0,1 0 0 0 0,-1-2 0 0 0,1 1 0 0 0,0 1 0 0 0,3 3 0 0 0,-2-2 0 0 0,0-1 0 0 0,0-1 0 0 0,2 3 0 0 0,0 0 0 0 0,-4-3 0 0 0,0-1 0 0 0,-1 2 0 0 0,3 1 0 0 0,-2-2 0 0 0,1-1 0 0 0,0 2 0 0 0,3 0 0 0 0,-5-1 0 0 0,0 1 0 0 0,0 1 0 0 0,2 0 0 0 0,2 2 0 0 0,-1-2 0 0 0,-1-2 0 0 0,2 0 0 0 0,1 3 0 0 0,-2-3 0 0 0,0 0 0 0 0,0-1 0 0 0,2 3 0 0 0,-5-2 0 0 0,0 0 0 0 0,0 1 0 0 0,2 2 0 0 0,2 0 0 0 0,-2 1 0 0 0,1 1 0 0 0,1-1 0 0 0,0 2 0 0 0,0-3 0 0 0,-2-1 0 0 0,2-2 0 0 0,1 2 0 0 0,-5-2 0 0 0,0 0 0 0 0,0 1 0 0 0,2 2 0 0 0,-1-3 0 0 0,1-1 0 0 0,1 2 0 0 0,-1-2 0 0 0,0 0 0 0 0,1 0 0 0 0,-4-2 0 0 0,0 1 0 0 0,1 2 0 0 0,2 3 0 0 0,-1-1 0 0 0,1-2 0 0 0,0 1 0 0 0,-2-4 0 0 0,-1 2 0 0 0,1 1 0 0 0,-1-1 0 0 0,2-2 0 0 0,0 3 0 0 0,1 2 0 0 0,-1 0 0 0 0,-2 2 0 0 0,-2 1 0 0 0,3 2 0 0 0,-2-3 0 0 0,2-2 0 0 0,2-1 0 0 0,-1-3 0 0 0,1 1 0 0 0,-4 1 0 0 0,0 0 0 0 0,1 3 0 0 0,0-1 0 0 0,1-2 0 0 0,2 0 0 0 0,-1-3 0 0 0,1 2 0 0 0,-4-1 0 0 0,0-1 0 0 0,1 3 0 0 0,0 0 0 0 0,1-2 0 0 0,2 1 0 0 0,-4-2 0 0 0,1 2 0 0 0,-2-2 0 0 0,2 1 0 0 0,-1-3 0 0 0,2 1 0 0 0,-4 2 0 0 0,1 2 0 0 0,-1-1 0 0 0,2 0 0 0 0,0-3 0 0 0,1 2 0 0 0,-3-1 0 0 0,1 0 0 0 0,0-2 0 0 0,1 2 0 0 0,-3 0 0 0 0,-1 0 0 0 0,1 1 0 0 0,0-2 0 0 0,-2 2 0 0 0,-2 2 0 0 0,0-2 0 0 0,2 0 0 0 0,-1-2 0 0 0,2 1 0 0 0,1 0 0 0 0,0 0 0 0 0,-3-2 0 0 0,1 0 0 0 0,0-1 0 0 0,-1 2 0 0 0,-2 0 0 0 0,3 1 0 0 0,1-2 0 0 0,-2-3 0 0 0,1 4 0 0 0,1-1 0 0 0,0-2 0 0 0,-2-2 0 0 0,-2-1 0 0 0,3 0 0 0 0,1 0 0 0 0,-3-1 0 0 0,3 1 0 0 0,0 1 0 0 0,-3-1 0 0 0,0-1 0 0 0,0-2 0 0 0,2 5 0 0 0,-1 1 0 0 0,0-1 0 0 0,-1-1 0 0 0,3 1 0 0 0,-1-1 0 0 0,-1-1 0 0 0,0-1 0 0 0,-3-1 0 0 0,0-1 0 0 0,3 1 0 0 0,-2 2 0 0 0,1-2 0 0 0,0 1 0 0 0,-2-2 0 0 0,0 0 0 0 0,0 0 0 0 0,-2-1 0 0 0,1 0 0 0 0,0 0 0 0 0,0-1 0 0 0,-1 1 0 0 0,4 5 0 0 0,0 1 0 0 0,0 1 0 0 0,0-2 0 0 0,-2-2 0 0 0,0-1 0 0 0,0-1 0 0 0,-1 0 0 0 0,-1-1 0 0 0,-1 0 0 0 0,1-1 0 0 0,3 4 0 0 0,2 0 0 0 0,0 0 0 0 0,-2-1 0 0 0,1 0 0 0 0,-2-1 0 0 0,0-1 0 0 0,0 1 0 0 0,-2-1 0 0 0,1-1 0 0 0,-2 1 0 0 0,0 0 0 0 0,2 0 0 0 0,-1 0 0 0 0,0 0 0 0 0,4 5 0 0 0,2 1 0 0 0,-1 0 0 0 0,-1-1 0 0 0,0-1 0 0 0,-2-2 0 0 0,-1-1 0 0 0,-1 0 0 0 0,-1-1 0 0 0,2 0 0 0 0,-1-1 0 0 0,0 1 0 0 0,1 0 0 0 0,0 0 0 0 0,-1 0 0 0 0,2 0 0 0 0,-2 0 0 0 0,1 0 0 0 0,-2 0 0 0 0,1 0 0 0 0,1 0 0 0 0,-1 0 0 0 0,0 0 0 0 0,2 0 0 0 0,-2 0 0 0 0,1 0 0 0 0,0 0 0 0 0,0 0 0 0 0,0 0 0 0 0,-2 0 0 0 0,0 0 0 0 0,2 0 0 0 0,-1 0 0 0 0,1 0 0 0 0,0 0 0 0 0,-1 0 0 0 0,1 0 0 0 0,-2 0 0 0 0,1 0 0 0 0,1 0 0 0 0,-1 0 0 0 0,0 0 0 0 0,2 0 0 0 0,-2 0 0 0 0,1 0 0 0 0,0 0 0 0 0,0 0 0 0 0,0 0 0 0 0,-2 0 0 0 0,1 0 0 0 0,0 0 0 0 0,0 0 0 0 0,1 0 0 0 0,0 0 0 0 0,0 0 0 0 0,-1 0 0 0 0,2 2 0 0 0,-2 1 0 0 0,1 0 0 0 0,-2 0 0 0 0,1-1 0 0 0,1-1 0 0 0,-1-1 0 0 0,0 1 0 0 0,4 1 0 0 0,2 1 0 0 0,-1 0 0 0 0,-1-1 0 0 0,0 0 0 0 0,-2-1 0 0 0,-1 0 0 0 0,-1-1 0 0 0,2 5 0 0 0,2 1 0 0 0,1 0 0 0 0,-2-1 0 0 0,0-2 0 0 0,1-1 0 0 0,-3 0 0 0 0,2 0 0 0 0,2 2 0 0 0,1-1 0 0 0,-2-1 0 0 0,-1-1 0 0 0,-2 0 0 0 0,0 0 0 0 0,2 1 0 0 0,3 1 0 0 0,-2 0 0 0 0,-1 0 0 0 0,1-2 0 0 0,-2 0 0 0 0,-1 0 0 0 0,4 4 0 0 0,-2 1 0 0 0,1 0 0 0 0,0-1 0 0 0,-2-1 0 0 0,0-2 0 0 0,0-1 0 0 0,-2-1 0 0 0,1 0 0 0 0,1 0 0 0 0,3 2 0 0 0,-1 1 0 0 0,1 0 0 0 0,-3-1 0 0 0,0 0 0 0 0,0-1 0 0 0,-2 0 0 0 0,3 1 0 0 0,2 2 0 0 0,1-1 0 0 0,-2-1 0 0 0,-1 0 0 0 0,0-1 0 0 0,-2-1 0 0 0,1 0 0 0 0,-3 0 0 0 0,0 0 0 0 0,4 5 0 0 0,3 1 0 0 0,-2 0 0 0 0,0-1 0 0 0,0-1 0 0 0,-3-2 0 0 0,1-1 0 0 0,0-1 0 0 0,-2 0 0 0 0,1 0 0 0 0,-2 0 0 0 0,0 0 0 0 0,2-1 0 0 0,-1 1 0 0 0,0 3 0 0 0,2 0 0 0 0,-2 0 0 0 0,1-1 0 0 0,0 0 0 0 0,0-1 0 0 0,0 0 0 0 0,-2-1 0 0 0,1 0 0 0 0,0 0 0 0 0,0 0 0 0 0,1 0 0 0 0,3 5 0 0 0,2 1 0 0 0,-2 0 0 0 0,0-1 0 0 0,-2-2 0 0 0,-1 0 0 0 0,1-2 0 0 0,-2-1 0 0 0,0 0 0 0 0,2 0 0 0 0,-2 0 0 0 0,0 0 0 0 0,2-1 0 0 0,-2 1 0 0 0,1 0 0 0 0,-2 0 0 0 0,1 2 0 0 0,1 2 0 0 0,-2-1 0 0 0,2-1 0 0 0,0 0 0 0 0,0-1 0 0 0,-1 0 0 0 0,2-1 0 0 0,-1 0 0 0 0,-1 0 0 0 0,0 0 0 0 0,-1 0 0 0 0,2 0 0 0 0,-1-1 0 0 0,0 1 0 0 0,2 0 0 0 0,-2 0 0 0 0,1 0 0 0 0,1 0 0 0 0,-2 0 0 0 0,1 0 0 0 0,-2 0 0 0 0,1 0 0 0 0,1 0 0 0 0,-2 0 0 0 0,2 0 0 0 0,0 0 0 0 0,0 0 0 0 0,-1 0 0 0 0,2 0 0 0 0,-1 0 0 0 0,-1 0 0 0 0,0 0 0 0 0,-1 0 0 0 0,2 0 0 0 0,-1 0 0 0 0,0 0 0 0 0,2 0 0 0 0,-2 0 0 0 0,1 0 0 0 0,-2 0 0 0 0,1 0 0 0 0,1 0 0 0 0,-1 0 0 0 0,0 0 0 0 0,1 0 0 0 0,0 0 0 0 0,-1 0 0 0 0,2 0 0 0 0,-1 0 0 0 0,-1 0 0 0 0,0 0 0 0 0,-1 0 0 0 0,2 0 0 0 0,-1 0 0 0 0,0 0 0 0 0,2 0 0 0 0,-2 0 0 0 0,1 0 0 0 0,1 0 0 0 0,-2 0 0 0 0,1 0 0 0 0,-2 0 0 0 0,1 0 0 0 0,1 0 0 0 0,-1 0 0 0 0,0 0 0 0 0,1 0 0 0 0,0 0 0 0 0,-1 0 0 0 0,2 0 0 0 0,-1 0 0 0 0,-1 0 0 0 0,0 0 0 0 0,-1 0 0 0 0,2 0 0 0 0,-1 0 0 0 0,0 0 0 0 0,2 0 0 0 0,3-4 0 0 0,0-3 0 0 0,-1 1 0 0 0,1 1 0 0 0,-2 1 0 0 0,-1 2 0 0 0,-2 1 0 0 0,0 1 0 0 0,0 0 0 0 0,0 0 0 0 0,3-2 0 0 0,1-1 0 0 0,2 0 0 0 0,-2 0 0 0 0,-1 2 0 0 0,-2 0 0 0 0,0 0 0 0 0,2-4 0 0 0,3-1 0 0 0,-2 0 0 0 0,0 1 0 0 0,0 1 0 0 0,-3 2 0 0 0,1 1 0 0 0,0 1 0 0 0,-2 0 0 0 0,1 0 0 0 0,-2 0 0 0 0,0 0 0 0 0,4-2 0 0 0,3-1 0 0 0,-2 0 0 0 0,0 1 0 0 0,0 0 0 0 0,-2 1 0 0 0,-1 0 0 0 0,1 1 0 0 0,-1 0 0 0 0,-1 0 0 0 0,-1 0 0 0 0,1 0 0 0 0,0-2 0 0 0,0-1 0 0 0,0 0 0 0 0,2 0 0 0 0,-2 2 0 0 0,1 0 0 0 0,1 0 0 0 0,3-4 0 0 0,0-2 0 0 0,-1 1 0 0 0,-1 1 0 0 0,-1 2 0 0 0,0 1 0 0 0,-2 1 0 0 0,1-2 0 0 0,0 0 0 0 0,-1 0 0 0 0,1 1 0 0 0,0 0 0 0 0,0 1 0 0 0,-1-2 0 0 0,0 0 0 0 0,-1 0 0 0 0,2 1 0 0 0,-1 0 0 0 0,3-4 0 0 0,2-1 0 0 0,0 1 0 0 0,-1 1 0 0 0,0 2 0 0 0,-1-2 0 0 0,-1 1 0 0 0,-1 0 0 0 0,-2 2 0 0 0,1 0 0 0 0,0-1 0 0 0,0 0 0 0 0,0 0 0 0 0,1-5 0 0 0,0 0 0 0 0,-1 1 0 0 0,0 2 0 0 0,-1 1 0 0 0,5 0 0 0 0,1-1 0 0 0,-1 2 0 0 0,0 1 0 0 0,0-5 0 0 0,-2 0 0 0 0,0 1 0 0 0,0 1 0 0 0,3-1 0 0 0,0 1 0 0 0,-1 1 0 0 0,-2 1 0 0 0,0-1 0 0 0,0 0 0 0 0,-2 0 0 0 0,1 2 0 0 0,3-5 0 0 0,2 0 0 0 0,-2 1 0 0 0,0 0 0 0 0,2 1 0 0 0,2-1 0 0 0,-3 2 0 0 0,-1 2 0 0 0,-2 0 0 0 0,1-1 0 0 0,2-1 0 0 0,0 1 0 0 0,-1-4 0 0 0,-1-1 0 0 0,0 1 0 0 0,3-1 0 0 0,-1 1 0 0 0,0 2 0 0 0,-1 1 0 0 0,3-2 0 0 0,-1-2 0 0 0,-1 2 0 0 0,-2 1 0 0 0,1-1 0 0 0,1 1 0 0 0,1 1 0 0 0,-3-1 0 0 0,0 0 0 0 0,1 1 0 0 0,-3 1 0 0 0,2-3 0 0 0,2-2 0 0 0,1 2 0 0 0,-3 1 0 0 0,3-1 0 0 0,0 1 0 0 0,-1 1 0 0 0,1-1 0 0 0,0 0 0 0 0,1 1 0 0 0,-2-4 0 0 0,-2 0 0 0 0,0 1 0 0 0,-2-1 0 0 0,0 2 0 0 0,-1-2 0 0 0,-1 1 0 0 0,1-3 0 0 0,0 1 0 0 0,0 0 0 0 0,4 1 0 0 0,2 1 0 0 0,-1 2 0 0 0,1-4 0 0 0,1 1 0 0 0,1 1 0 0 0,1 0 0 0 0,-1 0 0 0 0,-2 2 0 0 0,2-1 0 0 0,-2 1 0 0 0,-1 1 0 0 0,2-3 0 0 0,1-1 0 0 0,2-2 0 0 0,-1 2 0 0 0,-2 1 0 0 0,1 0 0 0 0,1 1 0 0 0,-3 2 0 0 0,0-4 0 0 0,2 0 0 0 0,-1 1 0 0 0,2-1 0 0 0,-2 2 0 0 0,-1 1 0 0 0,-3 1 0 0 0,1 0 0 0 0,2 0 0 0 0,2-4 0 0 0,1-1 0 0 0,-2 1 0 0 0,-2 3 0 0 0,2-2 0 0 0,1 2 0 0 0,-3 1 0 0 0,2-4 0 0 0,0 0 0 0 0,0 1 0 0 0,2-1 0 0 0,-2 2 0 0 0,0 1 0 0 0,0-1 0 0 0,-1 1 0 0 0,-1 1 0 0 0,2-4 0 0 0,1 0 0 0 0,-3 1 0 0 0,2-1 0 0 0,0 2 0 0 0,0 1 0 0 0,3-1 0 0 0,-3 1 0 0 0,-1 1 0 0 0,2-4 0 0 0,0 0 0 0 0,-2 1 0 0 0,1-1 0 0 0,0 1 0 0 0,-2 2 0 0 0,-2 0 0 0 0,1-1 0 0 0,2-3 0 0 0,-1 0 0 0 0,0 1 0 0 0,2 0 0 0 0,0 1 0 0 0,-1 2 0 0 0,1-3 0 0 0,0-1 0 0 0,3 0 0 0 0,-2 0 0 0 0,-2 3 0 0 0,2-1 0 0 0,1 1 0 0 0,-3-3 0 0 0,-2 0 0 0 0,3-1 0 0 0,0 1 0 0 0,-2 2 0 0 0,1 0 0 0 0,1 1 0 0 0,0-3 0 0 0,-2-1 0 0 0,1 0 0 0 0,0 1 0 0 0,3 0 0 0 0,-2 1 0 0 0,0 3 0 0 0,1-4 0 0 0,0 0 0 0 0,3 0 0 0 0,-3 0 0 0 0,-1 3 0 0 0,2-3 0 0 0,-1 0 0 0 0,3-1 0 0 0,-2 2 0 0 0,-3-1 0 0 0,0 1 0 0 0,2-2 0 0 0,-2-1 0 0 0,-1 1 0 0 0,-3 1 0 0 0,2-1 0 0 0,1 3 0 0 0,3-4 0 0 0,1 1 0 0 0,-2-1 0 0 0,-2 2 0 0 0,0-2 0 0 0,2-3 0 0 0,-1 2 0 0 0,-2 1 0 0 0,1 1 0 0 0,2-1 0 0 0,-1 0 0 0 0,1 0 0 0 0,1 2 0 0 0,-2 0 0 0 0,-2-4 0 0 0,0-1 0 0 0,-3 1 0 0 0,3 0 0 0 0,1 3 0 0 0,3-2 0 0 0,1 1 0 0 0,3 0 0 0 0,-3 2 0 0 0,-1-3 0 0 0,1-1 0 0 0,0 2 0 0 0,-3-1 0 0 0,-1 3 0 0 0,1-3 0 0 0,-1-1 0 0 0,-1 1 0 0 0,2 1 0 0 0,2-4 0 0 0,-3 2 0 0 0,2 0 0 0 0,0 3 0 0 0,3 0 0 0 0,0 2 0 0 0,2-3 0 0 0,-2 1 0 0 0,0 0 0 0 0,-1 1 0 0 0,2-3 0 0 0,-2 2 0 0 0,0-1 0 0 0,0 1 0 0 0,2 1 0 0 0,-1 1 0 0 0,-2-2 0 0 0,0-3 0 0 0,0 2 0 0 0,-1 0 0 0 0,-3-4 0 0 0,0 0 0 0 0,-1 1 0 0 0,2 1 0 0 0,0 3 0 0 0,2-2 0 0 0,3-2 0 0 0,1 3 0 0 0,2-3 0 0 0,-3 1 0 0 0,1 1 0 0 0,-1 2 0 0 0,1 1 0 0 0,0 1 0 0 0,2-2 0 0 0,-4-3 0 0 0,-1 0 0 0 0,0-4 0 0 0,1 1 0 0 0,1 1 0 0 0,3 1 0 0 0,-2 3 0 0 0,0-2 0 0 0,0 1 0 0 0,0 0 0 0 0,1 3 0 0 0,0-2 0 0 0,3-3 0 0 0,-4 3 0 0 0,1-1 0 0 0,-2-2 0 0 0,2-2 0 0 0,-4 3 0 0 0,2 0 0 0 0,-2 3 0 0 0,3-2 0 0 0,0 1 0 0 0,1 0 0 0 0,-3 2 0 0 0,1-2 0 0 0,0-3 0 0 0,0 0 0 0 0,1 2 0 0 0,2-2 0 0 0,-4 1 0 0 0,1 1 0 0 0,-1 2 0 0 0,2 1 0 0 0,3-4 0 0 0,-1 1 0 0 0,1 0 0 0 0,-3 2 0 0 0,0 0 0 0 0,1-2 0 0 0,0-1 0 0 0,1 1 0 0 0,-3-3 0 0 0,0-1 0 0 0,0 2 0 0 0,1 0 0 0 0,-1 4 0 0 0,3-2 0 0 0,1-1 0 0 0,-3 1 0 0 0,1 1 0 0 0,1-3 0 0 0,-1 1 0 0 0,2 0 0 0 0,-2 0 0 0 0,2-3 0 0 0,-4 0 0 0 0,0-4 0 0 0,0 1 0 0 0,0-1 0 0 0,3 0 0 0 0,0 3 0 0 0,2 1 0 0 0,0 2 0 0 0,2-2 0 0 0,-3 1 0 0 0,-1 2 0 0 0,1 0 0 0 0,1-3 0 0 0,2-1 0 0 0,1-2 0 0 0,-2 2 0 0 0,1 1 0 0 0,0 2 0 0 0,1-3 0 0 0,0 0 0 0 0,1 0 0 0 0,1-2 0 0 0,0 0 0 0 0,0 1 0 0 0,0-2 0 0 0,5 3 0 0 0,2 2 0 0 0,1-2 0 0 0,1 1 0 0 0,0 1 0 0 0,-1 2 0 0 0,3 3 0 0 0,-1-1 0 0 0,1 0 0 0 0,-2 0 0 0 0,1 3 0 0 0,-3-1 0 0 0,4 1 0 0 0,-1-2 0 0 0,1 0 0 0 0,-2 0 0 0 0,0 0 0 0 0,-1-1 0 0 0,2 0 0 0 0,3 0 0 0 0,3 1 0 0 0,-1 1 0 0 0,0 1 0 0 0,0 3 0 0 0,-4-4 0 0 0,3 1 0 0 0,0 1 0 0 0,-2-1 0 0 0,0 2 0 0 0,2 1 0 0 0,-1-1 0 0 0,0 1 0 0 0,0 1 0 0 0,-3-3 0 0 0,3-1 0 0 0,1 1 0 0 0,-2-1 0 0 0,2 1 0 0 0,1 2 0 0 0,-2-1 0 0 0,0 1 0 0 0,1 1 0 0 0,-1-4 0 0 0,0 0 0 0 0,0 1 0 0 0,-2 0 0 0 0,1 0 0 0 0,2 2 0 0 0,1 2 0 0 0,-3-4 0 0 0,2-1 0 0 0,1 2 0 0 0,3-1 0 0 0,1 0 0 0 0,-1 2 0 0 0,2 2 0 0 0,-1 1 0 0 0,-2-2 0 0 0,-3 1 0 0 0,2 0 0 0 0,0 1 0 0 0,0 0 0 0 0,4 1 0 0 0,5 1 0 0 0,-4-5 0 0 0,-1-1 0 0 0,-3 0 0 0 0,2 1 0 0 0,-1 1 0 0 0,-1 2 0 0 0,2 1 0 0 0,-1 1 0 0 0,3 0 0 0 0,-1 0 0 0 0,-1 0 0 0 0,1 1 0 0 0,0-1 0 0 0,-1 0 0 0 0,0 0 0 0 0,-2 3 0 0 0,-2 0 0 0 0,-1 0 0 0 0,-2 2 0 0 0,0 0 0 0 0,2-1 0 0 0,-2 1 0 0 0,2 1 0 0 0,-2 3 0 0 0,0 3 0 0 0,0 4 0 0 0,3 2 0 0 0,-1 0 0 0 0,0-3 0 0 0,-3 1 0 0 0,-1 0 0 0 0,-2 0 0 0 0,3-3 0 0 0,-1 2 0 0 0,0-1 0 0 0,-1 2 0 0 0,0-4 0 0 0,-1 2 0 0 0,-3 1 0 0 0,4-2 0 0 0,-1 1 0 0 0,-1 1 0 0 0,1-2 0 0 0,-2 0 0 0 0,-1 1 0 0 0,3 2 0 0 0,1 0 0 0 0,-2 2 0 0 0,0-2 0 0 0,0-1 0 0 0,-2 2 0 0 0,-2 0 0 0 0,-1 0 0 0 0,-1 2 0 0 0,2-3 0 0 0,0-1 0 0 0,0-1 0 0 0,-1 2 0 0 0,-1 1 0 0 0,0 0 0 0 0,0 2 0 0 0,-1 0 0 0 0,0 1 0 0 0,0 1 0 0 0,0-2 0 0 0,-1 2 0 0 0,1-2 0 0 0,0 0 0 0 0,0 1 0 0 0,5-3 0 0 0,2-2 0 0 0,-1-1 0 0 0,-1 2 0 0 0,-2 0 0 0 0,-1 3 0 0 0,0 1 0 0 0,-2-1 0 0 0,0 1 0 0 0,0-1 0 0 0,0 0 0 0 0,-1 1 0 0 0,1-1 0 0 0,0 0 0 0 0,0 0 0 0 0,0 1 0 0 0,0 0 0 0 0,0 1 0 0 0,0-2 0 0 0,0 1 0 0 0,0 0 0 0 0,-3-4 0 0 0,0-2 0 0 0,0 1 0 0 0,1 1 0 0 0,0 0 0 0 0,1 2 0 0 0,0 1 0 0 0,1 1 0 0 0,0 0 0 0 0,-2-3 0 0 0,-2-2 0 0 0,2 1 0 0 0,-1 0 0 0 0,1 0 0 0 0,-1-2 0 0 0,-1 0 0 0 0,1 1 0 0 0,0 3 0 0 0,2 0 0 0 0,0 0 0 0 0,-5-3 0 0 0,0 1 0 0 0,0-1 0 0 0,1 1 0 0 0,-1-3 0 0 0,1 1 0 0 0,1 1 0 0 0,1 0 0 0 0,-4-3 0 0 0,0 3 0 0 0,0-1 0 0 0,0 4 0 0 0,0 0 0 0 0,0 1 0 0 0,0 0 0 0 0,-3 1 0 0 0,0-1 0 0 0,0-4 0 0 0,1 0 0 0 0,2 1 0 0 0,0-3 0 0 0,1-2 0 0 0,-3-1 0 0 0,-1 1 0 0 0,0-1 0 0 0,1 1 0 0 0,0-2 0 0 0,1 2 0 0 0,-2 2 0 0 0,-3-1 0 0 0,2 0 0 0 0,-3-3 0 0 0,1 3 0 0 0,1-1 0 0 0,-1-3 0 0 0,3 1 0 0 0,-3-3 0 0 0,-1 2 0 0 0,0-2 0 0 0,1 4 0 0 0,-1-1 0 0 0,-1-1 0 0 0,2 1 0 0 0,1-2 0 0 0,-3-2 0 0 0,2 1 0 0 0,0-1 0 0 0,-2 4 0 0 0,-1 0 0 0 0,-1-2 0 0 0,4 2 0 0 0,-2-2 0 0 0,-1-2 0 0 0,3 3 0 0 0,1 1 0 0 0,3 0 0 0 0,-3-1 0 0 0,-1-1 0 0 0,2 0 0 0 0,-3-1 0 0 0,-1-2 0 0 0,2 4 0 0 0,1 0 0 0 0,-3-1 0 0 0,2 0 0 0 0,0 0 0 0 0,0-2 0 0 0,3 1 0 0 0,-3-1 0 0 0,-1-1 0 0 0,2 3 0 0 0,0 2 0 0 0,-2-3 0 0 0,1 2 0 0 0,0-1 0 0 0,-2-2 0 0 0,-2-2 0 0 0,3 2 0 0 0,1-1 0 0 0,-2-1 0 0 0,-1 5 0 0 0,0-1 0 0 0,-3 3 0 0 0,0-2 0 0 0,1-1 0 0 0,3 2 0 0 0,0 1 0 0 0,-1-3 0 0 0,-2 1 0 0 0,0-1 0 0 0,2 0 0 0 0,3 0 0 0 0,-3-3 0 0 0,2 5 0 0 0,1-1 0 0 0,0-1 0 0 0,-2 1 0 0 0,-1-2 0 0 0,-1 2 0 0 0,-2-2 0 0 0,0-1 0 0 0,3 4 0 0 0,-1-1 0 0 0,1-1 0 0 0,0 1 0 0 0,-2-1 0 0 0,0-2 0 0 0,0 3 0 0 0,-2 0 0 0 0,1-1 0 0 0,1 1 0 0 0,-2-1 0 0 0,0-2 0 0 0,0 0 0 0 0,-1 0 0 0 0,2-1 0 0 0,4 4 0 0 0,-1 0 0 0 0,0-1 0 0 0,1-2 0 0 0,-2-1 0 0 0,1 0 0 0 0,2 0 0 0 0,-2 0 0 0 0,-1-2 0 0 0,0 2 0 0 0,-2 0 0 0 0,0-1 0 0 0,1 0 0 0 0,-1 3 0 0 0,-1 2 0 0 0,2-2 0 0 0,3 2 0 0 0,-1-2 0 0 0,1-1 0 0 0,-3-1 0 0 0,2 0 0 0 0,2 1 0 0 0,0-2 0 0 0,-2-1 0 0 0,-1 5 0 0 0,0 0 0 0 0,-2 0 0 0 0,2 0 0 0 0,2 0 0 0 0,1-2 0 0 0,-2-2 0 0 0,1 4 0 0 0,2 1 0 0 0,-3-2 0 0 0,0 1 0 0 0,-1 0 0 0 0,-1-2 0 0 0,1 1 0 0 0,2-1 0 0 0,1-1 0 0 0,2 4 0 0 0,0 0 0 0 0,-2-1 0 0 0,-1 0 0 0 0,-2 0 0 0 0,-1-2 0 0 0,3 1 0 0 0,-2-1 0 0 0,1-1 0 0 0,0 4 0 0 0,-2 0 0 0 0,-1 1 0 0 0,1 0 0 0 0,-1-3 0 0 0,2 1 0 0 0,2-1 0 0 0,1-1 0 0 0,-3 2 0 0 0,1 1 0 0 0,-3 2 0 0 0,-1-2 0 0 0,1-1 0 0 0,-1-3 0 0 0,3 4 0 0 0,1-1 0 0 0,2 0 0 0 0,3 0 0 0 0,-2 0 0 0 0,-1-2 0 0 0,-2 0 0 0 0,-2 0 0 0 0,0-1 0 0 0,3 4 0 0 0,0 0 0 0 0,-1-1 0 0 0,0-2 0 0 0,3 1 0 0 0,-1 0 0 0 0,-1 0 0 0 0,0 0 0 0 0,-2-1 0 0 0,-2 3 0 0 0,-1 0 0 0 0,0 2 0 0 0,1-2 0 0 0,-2-1 0 0 0,1 0 0 0 0,2-1 0 0 0,-2 3 0 0 0,0 0 0 0 0,2-1 0 0 0,3 0 0 0 0,0-1 0 0 0,0-2 0 0 0,2 4 0 0 0,-1-1 0 0 0,-1 1 0 0 0,0 0 0 0 0,-3-3 0 0 0,2 1 0 0 0,2-1 0 0 0,0-2 0 0 0,-3 4 0 0 0,1 0 0 0 0,-1 1 0 0 0,-2 0 0 0 0,0 0 0 0 0,-2-2 0 0 0,0 4 0 0 0,2-1 0 0 0,-1 1 0 0 0,0-2 0 0 0,1-2 0 0 0,5 0 0 0 0,-2-1 0 0 0,1 3 0 0 0,0 0 0 0 0,-3-1 0 0 0,3 0 0 0 0,0-1 0 0 0,-1-2 0 0 0,2 3 0 0 0,0 1 0 0 0,1 0 0 0 0,-3-1 0 0 0,0-1 0 0 0,1 0 0 0 0,2-2 0 0 0,-2 5 0 0 0,-1-1 0 0 0,-3 1 0 0 0,0-1 0 0 0,1-2 0 0 0,2 0 0 0 0,1-1 0 0 0,-1 3 0 0 0,0 0 0 0 0,-1 2 0 0 0,-1-3 0 0 0,0 4 0 0 0,-1-1 0 0 0,2 0 0 0 0,1-1 0 0 0,0-3 0 0 0,1 0 0 0 0,2-2 0 0 0,0 0 0 0 0,2 2 0 0 0,-1 1 0 0 0,-2 1 0 0 0,0 0 0 0 0,1 0 0 0 0,-1-2 0 0 0,-1 4 0 0 0,0-1 0 0 0,2 1 0 0 0,-1-2 0 0 0,-1-2 0 0 0,2 0 0 0 0,-2-1 0 0 0,0 3 0 0 0,0 2 0 0 0,-3 0 0 0 0,0 3 0 0 0,0-1 0 0 0,3-1 0 0 0,4 1 0 0 0,0-3 0 0 0,-2-2 0 0 0,2 2 0 0 0,1-1 0 0 0,1 1 0 0 0,-2-2 0 0 0,0 1 0 0 0,1-2 0 0 0,0 4 0 0 0,-1-1 0 0 0,0 1 0 0 0,0 0 0 0 0,-1 4 0 0 0,2 1 0 0 0,-2-1 0 0 0,0 1 0 0 0,1 0 0 0 0,1 0 0 0 0,1-2 0 0 0,1 0 0 0 0,-2 1 0 0 0,0 0 0 0 0,-1 3 0 0 0,0-2 0 0 0,1-2 0 0 0,3 0 0 0 0,-3-2 0 0 0,0 1 0 0 0,0 0 0 0 0,2 4 0 0 0,-4 1 0 0 0,-1 0 0 0 0,2 2 0 0 0,-1 0 0 0 0,-2-2 0 0 0,0 2 0 0 0,1 0 0 0 0,3-2 0 0 0,2 2 0 0 0,1-3 0 0 0,1-2 0 0 0,-3-3 0 0 0,0 1 0 0 0,1 0 0 0 0,0-1 0 0 0,2-1 0 0 0,1 3 0 0 0,-4-1 0 0 0,1-1 0 0 0,-1 1 0 0 0,0 3 0 0 0,0 1 0 0 0,2 2 0 0 0,-4 1 0 0 0,1-1 0 0 0,-1-4 0 0 0,2 1 0 0 0,2 0 0 0 0,0-3 0 0 0,1-1 0 0 0,2 2 0 0 0,-3 2 0 0 0,-1-1 0 0 0,-2-1 0 0 0,2 0 0 0 0,2 1 0 0 0,-1 3 0 0 0,1 1 0 0 0,1-1 0 0 0,-2 2 0 0 0,-1-1 0 0 0,1 0 0 0 0,-1-4 0 0 0,1 0 0 0 0,2 1 0 0 0,2-1 0 0 0,1 3 0 0 0,-4-3 0 0 0,0 0 0 0 0,0 1 0 0 0,1 1 0 0 0,2 0 0 0 0,-2-4 0 0 0,1 2 0 0 0,1 1 0 0 0,0-1 0 0 0,2 3 0 0 0,-2-3 0 0 0,-1 0 0 0 0,1-1 0 0 0,1 2 0 0 0,0 1 0 0 0,-4 2 0 0 0,-1 1 0 0 0,1-1 0 0 0,1 1 0 0 0,2 0 0 0 0,1-2 0 0 0,-2-3 0 0 0,1 1 0 0 0,0-1 0 0 0,0 0 0 0 0,2 3 0 0 0,0 0 0 0 0,-2-3 0 0 0,0 1 0 0 0,0 1 0 0 0,1-2 0 0 0,0 3 0 0 0,1 1 0 0 0,-4-1 0 0 0,-2 1 0 0 0,1 1 0 0 0,1 0 0 0 0,2 1 0 0 0,1-2 0 0 0,0 1 0 0 0,2 0 0 0 0,0-1 0 0 0,0 0 0 0 0,1 1 0 0 0,-4-2 0 0 0,0 2 0 0 0,1-1 0 0 0,-1 1 0 0 0,1 1 0 0 0,1-2 0 0 0,1 1 0 0 0,0 0 0 0 0,-1-2 0 0 0,2 2 0 0 0,-1-1 0 0 0,0-1 0 0 0,0 2 0 0 0,0-1 0 0 0,0 2 0 0 0,0-1 0 0 0,0 0 0 0 0,0 0 0 0 0,0-1 0 0 0,0 0 0 0 0,0 0 0 0 0,0 1 0 0 0,0-2 0 0 0,0 2 0 0 0,0-1 0 0 0,0 2 0 0 0,0-1 0 0 0,0-1 0 0 0,0 1 0 0 0,0 0 0 0 0,0-2 0 0 0,5 2 0 0 0,1-1 0 0 0,1 0 0 0 0,-2 0 0 0 0,-2 0 0 0 0,2-3 0 0 0,-1 1 0 0 0,0-1 0 0 0,1-3 0 0 0,-1-1 0 0 0,0 3 0 0 0,-1 0 0 0 0,4 1 0 0 0,0 2 0 0 0,2 1 0 0 0,-1 1 0 0 0,-1 1 0 0 0,0-4 0 0 0,-1-3 0 0 0,3 2 0 0 0,0 1 0 0 0,2-1 0 0 0,-2 2 0 0 0,2 1 0 0 0,1-1 0 0 0,-1 1 0 0 0,-2 0 0 0 0,1 2 0 0 0,-3 0 0 0 0,4-4 0 0 0,-1-3 0 0 0,-2 2 0 0 0,0-2 0 0 0,-1-1 0 0 0,1-1 0 0 0,-2 4 0 0 0,4 0 0 0 0,0 1 0 0 0,0-4 0 0 0,-1 2 0 0 0,0 1 0 0 0,-1 2 0 0 0,3-2 0 0 0,-1-1 0 0 0,1-1 0 0 0,-2 2 0 0 0,2-1 0 0 0,0-1 0 0 0,1-4 0 0 0,-3 1 0 0 0,0-3 0 0 0,-1 2 0 0 0,2 2 0 0 0,3 2 0 0 0,1 3 0 0 0,-2 1 0 0 0,2-3 0 0 0,-1 2 0 0 0,-1-3 0 0 0,-2-1 0 0 0,2-3 0 0 0,-1 0 0 0 0,0-3 0 0 0,-2 3 0 0 0,0 0 0 0 0,-2 0 0 0 0,4 2 0 0 0,1 2 0 0 0,2 0 0 0 0,-2 0 0 0 0,2-3 0 0 0,-1-1 0 0 0,-1-1 0 0 0,-2 1 0 0 0,0 0 0 0 0,-3 1 0 0 0,4-2 0 0 0,1 2 0 0 0,4 2 0 0 0,2-1 0 0 0,-3 0 0 0 0,-1-3 0 0 0,-3 3 0 0 0,2-1 0 0 0,-2 0 0 0 0,0-2 0 0 0,1-2 0 0 0,-3-1 0 0 0,3 0 0 0 0,0 3 0 0 0,-1 0 0 0 0,1 1 0 0 0,3-1 0 0 0,1 3 0 0 0,3-1 0 0 0,-1 0 0 0 0,-2-2 0 0 0,-1-2 0 0 0,-4 0 0 0 0,3-1 0 0 0,0 3 0 0 0,0 0 0 0 0,3-1 0 0 0,-1 0 0 0 0,-2-1 0 0 0,0-2 0 0 0,-2 1 0 0 0,1-1 0 0 0,1-1 0 0 0,3-1 0 0 0,-2 3 0 0 0,0 1 0 0 0,-1 0 0 0 0,2 0 0 0 0,2 0 0 0 0,-1-2 0 0 0,-3 1 0 0 0,1-1 0 0 0,0-1 0 0 0,1-1 0 0 0,-4 3 0 0 0,3 2 0 0 0,-1-2 0 0 0,4-1 0 0 0,-2 1 0 0 0,-1-1 0 0 0,-1-1 0 0 0,2-1 0 0 0,-1 3 0 0 0,-1 1 0 0 0,-1 0 0 0 0,-2 0 0 0 0,1 0 0 0 0,2-2 0 0 0,3-2 0 0 0,-1 2 0 0 0,-1-1 0 0 0,-1-1 0 0 0,2 0 0 0 0,-1 3 0 0 0,-1 1 0 0 0,-1 0 0 0 0,3-2 0 0 0,-2 1 0 0 0,0-1 0 0 0,-1-1 0 0 0,3-1 0 0 0,1-2 0 0 0,-3 3 0 0 0,2-1 0 0 0,0 0 0 0 0,0-1 0 0 0,2 0 0 0 0,0-1 0 0 0,0-1 0 0 0,2 0 0 0 0,-1 0 0 0 0,0 0 0 0 0,0 0 0 0 0,1 0 0 0 0,1 0 0 0 0,-3-3 0 0 0,-2 0 0 0 0,-2 0 0 0 0,-2-4 0 0 0,1-2 0 0 0,-2 0 0 0 0,0 0 0 0 0,1 0 0 0 0,2-4 0 0 0,2 0 0 0 0,-2 1 0 0 0,0 1 0 0 0,-4-1 0 0 0,2 1 0 0 0,-1-1 0 0 0,0 3 0 0 0,-2 0 0 0 0,3 1 0 0 0,-2-2 0 0 0,1 0 0 0 0,-2-1 0 0 0,1 2 0 0 0,-3 0 0 0 0,4 1 0 0 0,-1-2 0 0 0,0 0 0 0 0,-1-1 0 0 0,0 2 0 0 0,4 0 0 0 0,-1-4 0 0 0,0 1 0 0 0,1 0 0 0 0,-2-3 0 0 0,2 1 0 0 0,-2 0 0 0 0,1 3 0 0 0,2 1 0 0 0,-1-3 0 0 0,0 1 0 0 0,-2 0 0 0 0,-1 2 0 0 0,-2 0 0 0 0,3 2 0 0 0,-1-2 0 0 0,-2-3 0 0 0,0 2 0 0 0,-1-3 0 0 0,-2-1 0 0 0,0 2 0 0 0,0 1 0 0 0,-1-3 0 0 0,4 2 0 0 0,0 0 0 0 0,-1 0 0 0 0,-2-3 0 0 0,-2 0 0 0 0,-1-1 0 0 0,-1-2 0 0 0,2 2 0 0 0,0 2 0 0 0,0-2 0 0 0,-1 0 0 0 0,-1 0 0 0 0,0-1 0 0 0,0-1 0 0 0,-1 1 0 0 0,0-2 0 0 0,0 1 0 0 0,-1 0 0 0 0,1 0 0 0 0,0-1 0 0 0,0-1 0 0 0,0 1 0 0 0,0 1 0 0 0,-5 3 0 0 0,-1 1 0 0 0,-3-1 0 0 0,1 1 0 0 0,-1 2 0 0 0,-4-1 0 0 0,1 0 0 0 0,-1 1 0 0 0,2 1 0 0 0,1 3 0 0 0,-3 2 0 0 0,1-2 0 0 0,0 1 0 0 0,-4-2 0 0 0,0 2 0 0 0,0 2 0 0 0,-3-3 0 0 0,0 0 0 0 0,0 2 0 0 0,-1 1 0 0 0,1 3 0 0 0,0 1 0 0 0,-1 2 0 0 0,1-1 0 0 0,-2 2 0 0 0,1-1 0 0 0,1 0 0 0 0,-2 1 0 0 0,2-1 0 0 0,0 0 0 0 0,0 0 0 0 0,2 3 0 0 0,2 0 0 0 0,1 0 0 0 0,-2-1 0 0 0,-1 0 0 0 0,-2-1 0 0 0,2 2 0 0 0,2 1 0 0 0,0-1 0 0 0,-1-1 0 0 0,-2 5 0 0 0,2 0 0 0 0,-3 2 0 0 0,0 0 0 0 0,1-3 0 0 0,3 1 0 0 0,-1-1 0 0 0,1-1 0 0 0,-3-2 0 0 0,2 3 0 0 0,1 2 0 0 0,1-2 0 0 0,3 1 0 0 0,-2 0 0 0 0,-1 0 0 0 0,0 0 0 0 0,1 3 0 0 0,-1 0 0 0 0,-1-2 0 0 0,3 0 0 0 0,2 2 0 0 0,1-2 0 0 0,2 4 0 0 0,-2-2 0 0 0,-3-1 0 0 0,1 0 0 0 0,-2-2 0 0 0,0 3 0 0 0,1 2 0 0 0,2 2 0 0 0,0-2 0 0 0,2 2 0 0 0,-2-1 0 0 0,0-1 0 0 0,-1-2 0 0 0,2-1 0 0 0,0-1 0 0 0,2 2 0 0 0,1 3 0 0 0,-2-2 0 0 0,-1 0 0 0 0,0-1 0 0 0,0 1 0 0 0,-2 0 0 0 0,0 0 0 0 0,0-2 0 0 0,2 3 0 0 0,2 1 0 0 0,0-1 0 0 0,1 0 0 0 0,-3-3 0 0 0,0 3 0 0 0,-1 1 0 0 0,1 1 0 0 0,0-2 0 0 0,1 2 0 0 0,-3 1 0 0 0,1 1 0 0 0,-1-3 0 0 0,2 1 0 0 0,2 1 0 0 0,0-2 0 0 0,2 1 0 0 0,0 2 0 0 0,-2-3 0 0 0,-1-1 0 0 0,1 2 0 0 0,-1-1 0 0 0,2 0 0 0 0,1 0 0 0 0,-3-3 0 0 0,-1 3 0 0 0,2 1 0 0 0,-1-2 0 0 0,2 2 0 0 0,1 1 0 0 0,1 1 0 0 0,0 2 0 0 0,0 0 0 0 0,1 0 0 0 0,0 2 0 0 0,-3-3 0 0 0,-1-2 0 0 0,0 0 0 0 0,2 1 0 0 0,2 1 0 0 0,1 2 0 0 0,-2-2 0 0 0,1-2 0 0 0,0 0 0 0 0,1 1 0 0 0,0 2 0 0 0,-1-2 0 0 0,-1 3 0 0 0,1 0 0 0 0,1-1 0 0 0,-5-3 0 0 0,0 1 0 0 0,0-1 0 0 0,2 3 0 0 0,2 0 0 0 0,1 0 0 0 0,-2-3 0 0 0,1 0 0 0 0,0 1 0 0 0,0 0 0 0 0,2 1 0 0 0,0 1 0 0 0,-2-2 0 0 0,0-3 0 0 0,0 3 0 0 0,1 0 0 0 0,0 3 0 0 0,-4-3 0 0 0,-1 0 0 0 0,1-2 0 0 0,1 2 0 0 0,2 1 0 0 0,1 0 0 0 0,-2-3 0 0 0,1 1 0 0 0,0 1 0 0 0,0-1 0 0 0,2 3 0 0 0,-5 0 0 0 0,-1 2 0 0 0,1 0 0 0 0,1 0 0 0 0,-1 0 0 0 0,1 0 0 0 0,1-2 0 0 0,1 2 0 0 0,-1-3 0 0 0,0-2 0 0 0,1 2 0 0 0,0 0 0 0 0,2-1 0 0 0,-5-2 0 0 0,-1 0 0 0 0,1 1 0 0 0,-2 1 0 0 0,2 1 0 0 0,1 1 0 0 0,1 0 0 0 0,0-3 0 0 0,-1 0 0 0 0,2 1 0 0 0,1 2 0 0 0,0 0 0 0 0,-4-2 0 0 0,0-2 0 0 0,0 1 0 0 0,1 1 0 0 0,1 1 0 0 0,0-4 0 0 0,0 2 0 0 0,0 0 0 0 0,2 0 0 0 0,-2 3 0 0 0,0 0 0 0 0,0 2 0 0 0,2 1 0 0 0,0-2 0 0 0,-4-4 0 0 0,0 1 0 0 0,-1 0 0 0 0,0-1 0 0 0,0 3 0 0 0,2 0 0 0 0,2 0 0 0 0,-4-4 0 0 0,-1 1 0 0 0,2 1 0 0 0,1 2 0 0 0,-1-2 0 0 0,1-1 0 0 0,1-1 0 0 0,1 2 0 0 0,-1-2 0 0 0,0 0 0 0 0,1-1 0 0 0,1 3 0 0 0,-5-2 0 0 0,0 0 0 0 0,0-1 0 0 0,2 3 0 0 0,-1 1 0 0 0,1 2 0 0 0,1 1 0 0 0,1-1 0 0 0,-1-4 0 0 0,0 1 0 0 0,1 0 0 0 0,0-1 0 0 0,-3 3 0 0 0,-1 0 0 0 0,0 0 0 0 0,2 1 0 0 0,-1-2 0 0 0,1-2 0 0 0,1 2 0 0 0,1 0 0 0 0,-1-3 0 0 0,0-1 0 0 0,1 2 0 0 0,0 1 0 0 0,-3-3 0 0 0,-2 0 0 0 0,2 1 0 0 0,1 2 0 0 0,1 3 0 0 0,0 0 0 0 0,0 0 0 0 0,-4 1 0 0 0,-1 0 0 0 0,1-2 0 0 0,2 2 0 0 0,0 0 0 0 0,1-2 0 0 0,0 2 0 0 0,3-1 0 0 0,-2-3 0 0 0,0 0 0 0 0,0 0 0 0 0,2 0 0 0 0,-4-3 0 0 0,-2 1 0 0 0,2 1 0 0 0,1 0 0 0 0,-1-2 0 0 0,1 1 0 0 0,1 1 0 0 0,1 0 0 0 0,1 3 0 0 0,-1-3 0 0 0,-1 0 0 0 0,1 1 0 0 0,1 1 0 0 0,-4 0 0 0 0,-2 2 0 0 0,2 0 0 0 0,-2-3 0 0 0,2-2 0 0 0,0 1 0 0 0,3 1 0 0 0,-4 1 0 0 0,-1 1 0 0 0,2 0 0 0 0,-1 3 0 0 0,0-1 0 0 0,0 0 0 0 0,0 0 0 0 0,2 0 0 0 0,2-2 0 0 0,-4-3 0 0 0,-1 1 0 0 0,2-1 0 0 0,-2 0 0 0 0,2 3 0 0 0,1 0 0 0 0,-1 2 0 0 0,1 0 0 0 0,1-1 0 0 0,-4-4 0 0 0,0 1 0 0 0,1 0 0 0 0,-1-1 0 0 0,2 3 0 0 0,1 0 0 0 0,-1-3 0 0 0,1 1 0 0 0,1 1 0 0 0,-4-1 0 0 0,0 1 0 0 0,-2 2 0 0 0,2-1 0 0 0,1 1 0 0 0,-2-2 0 0 0,0-2 0 0 0,2 0 0 0 0,1 1 0 0 0,0-2 0 0 0,1 0 0 0 0,1 1 0 0 0,-1-1 0 0 0,1-1 0 0 0,0 0 0 0 0,-4 3 0 0 0,0 1 0 0 0,-1 0 0 0 0,0 1 0 0 0,0-1 0 0 0,1-2 0 0 0,2 0 0 0 0,-2 1 0 0 0,-1 1 0 0 0,0 2 0 0 0,0 1 0 0 0,0-4 0 0 0,2-2 0 0 0,1 2 0 0 0,-3-2 0 0 0,1-1 0 0 0,1 0 0 0 0,-1-3 0 0 0,2 3 0 0 0,-4 0 0 0 0,0 2 0 0 0,0 2 0 0 0,0 1 0 0 0,1-2 0 0 0,1 0 0 0 0,-2 1 0 0 0,0-1 0 0 0,-1-3 0 0 0,2 2 0 0 0,0 0 0 0 0,1 0 0 0 0,-3-3 0 0 0,1 2 0 0 0,0-1 0 0 0,1-1 0 0 0,-1 0 0 0 0,-2 3 0 0 0,0 1 0 0 0,0-2 0 0 0,1 2 0 0 0,-1 0 0 0 0,1 0 0 0 0,-1-3 0 0 0,3 2 0 0 0,0-3 0 0 0,1 0 0 0 0,-2 0 0 0 0,-3 3 0 0 0,0 2 0 0 0,1 2 0 0 0,-3-2 0 0 0,3-2 0 0 0,0-2 0 0 0,2-2 0 0 0,0-3 0 0 0,2 3 0 0 0,-2 1 0 0 0,0 2 0 0 0,0-3 0 0 0,1 3 0 0 0,-3-1 0 0 0,1-1 0 0 0,0-2 0 0 0,2-1 0 0 0,0 4 0 0 0,-4-1 0 0 0,1 0 0 0 0,0 3 0 0 0,-1-1 0 0 0,2-1 0 0 0,-1-2 0 0 0,0-1 0 0 0,1-2 0 0 0,1 3 0 0 0,1 1 0 0 0,-4-1 0 0 0,1 0 0 0 0,0-1 0 0 0,2 1 0 0 0,-2 0 0 0 0,1 0 0 0 0,-1-2 0 0 0,3 0 0 0 0,0-1 0 0 0,1 2 0 0 0,-2 0 0 0 0,-3 1 0 0 0,2 3 0 0 0,0-1 0 0 0,-4 0 0 0 0,0 0 0 0 0,-4 3 0 0 0,0-1 0 0 0,2-2 0 0 0,3-1 0 0 0,3-2 0 0 0,-2-2 0 0 0,2 2 0 0 0,0 0 0 0 0,2 1 0 0 0,1-2 0 0 0,0 0 0 0 0,-2-2 0 0 0,-2 4 0 0 0,1 1 0 0 0,-1 0 0 0 0,-2-4 0 0 0,1 4 0 0 0,0-2 0 0 0,2 0 0 0 0,-1-1 0 0 0,0 0 0 0 0,1-1 0 0 0,-1-3 0 0 0,2 3 0 0 0,-2 1 0 0 0,-2 0 0 0 0,0 0 0 0 0,-4-1 0 0 0,0 0 0 0 0,0 3 0 0 0,-2-1 0 0 0,3 0 0 0 0,2 0 0 0 0,-2-4 0 0 0,2 1 0 0 0,2-1 0 0 0,0-2 0 0 0,2 4 0 0 0,-1 0 0 0 0,-2-1 0 0 0,2 0 0 0 0,1 0 0 0 0,-4-2 0 0 0,2 3 0 0 0,0 1 0 0 0,1-2 0 0 0,1 0 0 0 0,-2 0 0 0 0,-1-2 0 0 0,2 1 0 0 0,-2-1 0 0 0,-1-1 0 0 0,2 4 0 0 0,0 0 0 0 0,-1-1 0 0 0,1 0 0 0 0,0 0 0 0 0,0-2 0 0 0,2 1 0 0 0,-1-1 0 0 0,-2-1 0 0 0,2 4 0 0 0,0 0 0 0 0,-2-1 0 0 0,0 1 0 0 0,2-2 0 0 0,-4-1 0 0 0,2 4 0 0 0,1-1 0 0 0,0-1 0 0 0,-3 1 0 0 0,-1-2 0 0 0,0-1 0 0 0,3 1 0 0 0,-1-1 0 0 0,0-1 0 0 0,2 4 0 0 0,-2 0 0 0 0,0-1 0 0 0,0 1 0 0 0,-3-2 0 0 0,0-1 0 0 0,0 1 0 0 0,-2-1 0 0 0,1-1 0 0 0,3 4 0 0 0,2 0 0 0 0,-2-1 0 0 0,0-2 0 0 0,-3-1 0 0 0,3 0 0 0 0,1 0 0 0 0,0 0 0 0 0,-1-2 0 0 0,-1 0 0 0 0,0-2 0 0 0,-2 1 0 0 0,0-1 0 0 0,1-1 0 0 0,-2 1 0 0 0,1 0 0 0 0,-2 0 0 0 0,0 0 0 0 0,2 0 0 0 0,-1 0 0 0 0,0 0 0 0 0,2 0 0 0 0,-2 0 0 0 0,1 0 0 0 0,0 0 0 0 0,0 0 0 0 0,0 0 0 0 0,-2 0 0 0 0,1 0 0 0 0,0 0 0 0 0,0 0 0 0 0,1 0 0 0 0,0 0 0 0 0,-1 0 0 0 0,1 0 0 0 0,3-5 0 0 0,2-2 0 0 0,-1 1 0 0 0,-1 1 0 0 0,-2 2 0 0 0,-1 0 0 0 0,0 2 0 0 0,4-2 0 0 0,0 0 0 0 0,-1 0 0 0 0,1 1 0 0 0,-3 1 0 0 0,0 0 0 0 0,-2 0 0 0 0,2-1 0 0 0,2-1 0 0 0,1 0 0 0 0,-1 0 0 0 0,-1 2 0 0 0,0-5 0 0 0,-2-1 0 0 0,0 0 0 0 0,1 2 0 0 0,-2 2 0 0 0,1-2 0 0 0,-2 1 0 0 0,0 1 0 0 0,2 0 0 0 0,4-1 0 0 0,-1 0 0 0 0,0 1 0 0 0,1 0 0 0 0,3-3 0 0 0,-2-1 0 0 0,-1 0 0 0 0,0 2 0 0 0,2-1 0 0 0,-1 1 0 0 0,-1 1 0 0 0,-2 1 0 0 0,1-4 0 0 0,1 0 0 0 0,1 1 0 0 0,2-2 0 0 0,-1 2 0 0 0,-1 1 0 0 0,2-1 0 0 0,0 1 0 0 0,3-4 0 0 0,-2-1 0 0 0,-2 3 0 0 0,1-2 0 0 0,1 2 0 0 0,1 0 0 0 0,-1 0 0 0 0,0-3 0 0 0,0 0 0 0 0,-3 2 0 0 0,1 0 0 0 0,0 1 0 0 0,2-3 0 0 0,1 0 0 0 0,2-1 0 0 0,-2 2 0 0 0,0 0 0 0 0,-1 1 0 0 0,2-2 0 0 0,0 0 0 0 0,2-1 0 0 0,-4 2 0 0 0,1 0 0 0 0,-1 1 0 0 0,2-2 0 0 0,0 0 0 0 0,1-1 0 0 0,-2 2 0 0 0,0 0 0 0 0,-1-4 0 0 0,2-1 0 0 0,-3 0 0 0 0,2 0 0 0 0,1-2 0 0 0,0 2 0 0 0,2 2 0 0 0,0 2 0 0 0,0-2 0 0 0,2-1 0 0 0,-3 1 0 0 0,0 1 0 0 0,-1-3 0 0 0,0-1 0 0 0,3-2 0 0 0,-1 4 0 0 0,1-2 0 0 0,-3 0 0 0 0,-1-3 0 0 0,0-1 0 0 0,1 1 0 0 0,2-2 0 0 0,-2 3 0 0 0,0 2 0 0 0,2 0 0 0 0,-1 4 0 0 0,1-2 0 0 0,2-1 0 0 0,0 2 0 0 0,0 1 0 0 0,1-3 0 0 0,-4 1 0 0 0,0 0 0 0 0,1-2 0 0 0,-1 1 0 0 0,2 1 0 0 0,1-1 0 0 0,-1-1 0 0 0,1-2 0 0 0,-4 0 0 0 0,0-2 0 0 0,1 0 0 0 0,-1 3 0 0 0,2 2 0 0 0,2-2 0 0 0,-1 2 0 0 0,1 1 0 0 0,1-2 0 0 0,2-1 0 0 0,-5 2 0 0 0,0 2 0 0 0,0-3 0 0 0,0 1 0 0 0,1 1 0 0 0,1 0 0 0 0,1-2 0 0 0,-3-2 0 0 0,0-2 0 0 0,0-1 0 0 0,0 1 0 0 0,0-1 0 0 0,2 0 0 0 0,0 4 0 0 0,-1 2 0 0 0,2-2 0 0 0,2 0 0 0 0,0 0 0 0 0,1-2 0 0 0,1-1 0 0 0,0-1 0 0 0,0-1 0 0 0,0 2 0 0 0,3 4 0 0 0,0-1 0 0 0,5 3 0 0 0,2 0 0 0 0,0 4 0 0 0,4 2 0 0 0,0 1 0 0 0,-1 0 0 0 0,1 3 0 0 0,-3-5 0 0 0,2 1 0 0 0,1 0 0 0 0,1 2 0 0 0,-2-1 0 0 0,1 1 0 0 0,1 1 0 0 0,0-1 0 0 0,3 0 0 0 0,0 1 0 0 0,3 1 0 0 0,-3-3 0 0 0,-2-2 0 0 0,-1 2 0 0 0,1 1 0 0 0,1 2 0 0 0,0 1 0 0 0,2 1 0 0 0,0 0 0 0 0,1 2 0 0 0,1-1 0 0 0,-2 0 0 0 0,1 0 0 0 0,0 1 0 0 0,-1-1 0 0 0,1 0 0 0 0,-1 0 0 0 0,-1 0 0 0 0,2 0 0 0 0,-1 0 0 0 0,2 0 0 0 0,-1 0 0 0 0,-1 0 0 0 0,1 0 0 0 0,0 0 0 0 0,-2 0 0 0 0,2 0 0 0 0,-1 2 0 0 0,0 2 0 0 0,0-1 0 0 0,0-1 0 0 0,2 0 0 0 0,0-1 0 0 0,-2 0 0 0 0,1-1 0 0 0,-1 0 0 0 0,0 0 0 0 0,1 0 0 0 0,-4 2 0 0 0,0 1 0 0 0,-2 0 0 0 0,2-1 0 0 0,0 0 0 0 0,3-1 0 0 0,1 0 0 0 0,-2-1 0 0 0,2 0 0 0 0,-2 2 0 0 0,-3 2 0 0 0,0-2 0 0 0,1 1 0 0 0,1-1 0 0 0,-1-1 0 0 0,3-1 0 0 0,0 0 0 0 0,1 0 0 0 0,1 5 0 0 0,-2 1 0 0 0,2 1 0 0 0,-2-3 0 0 0,0 0 0 0 0,1-2 0 0 0,-1-1 0 0 0,-3 2 0 0 0,0 0 0 0 0,0 0 0 0 0,0-1 0 0 0,2 0 0 0 0,0-1 0 0 0,-3 2 0 0 0,-1 0 0 0 0,1 0 0 0 0,2-1 0 0 0,-1 0 0 0 0,2-1 0 0 0,-2 4 0 0 0,-1 2 0 0 0,2-1 0 0 0,0-1 0 0 0,-1-2 0 0 0,-2 2 0 0 0,1-1 0 0 0,0 0 0 0 0,1-2 0 0 0,1 0 0 0 0,-1 1 0 0 0,-2 0 0 0 0,0 1 0 0 0,2-2 0 0 0,-1 4 0 0 0,-1 2 0 0 0,1-2 0 0 0,2-1 0 0 0,-1-1 0 0 0,-2 0 0 0 0,1 1 0 0 0,0-2 0 0 0,1-1 0 0 0,2 0 0 0 0,0 4 0 0 0,0 0 0 0 0,1 0 0 0 0,1-1 0 0 0,-4 1 0 0 0,0-1 0 0 0,1-1 0 0 0,-1-1 0 0 0,1-1 0 0 0,-1 1 0 0 0,-1 1 0 0 0,-1-1 0 0 0,2-1 0 0 0,0 0 0 0 0,1 3 0 0 0,2 2 0 0 0,0-1 0 0 0,-3 2 0 0 0,0-2 0 0 0,1 0 0 0 0,-1-3 0 0 0,-3 2 0 0 0,1-1 0 0 0,1-1 0 0 0,0 0 0 0 0,-2 3 0 0 0,1 1 0 0 0,1 0 0 0 0,-3 0 0 0 0,3 0 0 0 0,0-2 0 0 0,0-2 0 0 0,-2 2 0 0 0,2-1 0 0 0,0 0 0 0 0,-2 3 0 0 0,-1 1 0 0 0,2-1 0 0 0,-1 0 0 0 0,0 0 0 0 0,0-2 0 0 0,-3 4 0 0 0,3-1 0 0 0,1-1 0 0 0,-2 1 0 0 0,2-1 0 0 0,1-2 0 0 0,-2 0 0 0 0,-1 1 0 0 0,3-2 0 0 0,-2 3 0 0 0,0 1 0 0 0,0-1 0 0 0,-2 1 0 0 0,1-1 0 0 0,2-2 0 0 0,-2 0 0 0 0,0 1 0 0 0,2-2 0 0 0,-1 3 0 0 0,0 1 0 0 0,-2 2 0 0 0,1-2 0 0 0,2-1 0 0 0,-2 2 0 0 0,-1 0 0 0 0,3-1 0 0 0,-1 0 0 0 0,0-2 0 0 0,-2 2 0 0 0,-1-2 0 0 0,2-1 0 0 0,3-2 0 0 0,-2 4 0 0 0,-1 1 0 0 0,3-2 0 0 0,-1 1 0 0 0,-1 0 0 0 0,2-2 0 0 0,2-2 0 0 0,-3 2 0 0 0,-1-1 0 0 0,2-1 0 0 0,-2 4 0 0 0,0 1 0 0 0,0-1 0 0 0,-2 1 0 0 0,1-1 0 0 0,2 0 0 0 0,1 0 0 0 0,-3 3 0 0 0,2 0 0 0 0,1-2 0 0 0,-2 1 0 0 0,2-2 0 0 0,-2 3 0 0 0,-1 0 0 0 0,0-2 0 0 0,-2 0 0 0 0,3-1 0 0 0,-2 0 0 0 0,0 0 0 0 0,-1 3 0 0 0,-1-1 0 0 0,3 0 0 0 0,0-1 0 0 0,0-1 0 0 0,-2 0 0 0 0,3 0 0 0 0,0-2 0 0 0,0 3 0 0 0,-2 1 0 0 0,-1 0 0 0 0,1 0 0 0 0,0-1 0 0 0,0 0 0 0 0,0-2 0 0 0,-1 2 0 0 0,3 1 0 0 0,-2 1 0 0 0,0-2 0 0 0,-1 3 0 0 0,-1 0 0 0 0,-1 0 0 0 0,2-1 0 0 0,0-1 0 0 0,1-1 0 0 0,3 2 0 0 0,1 0 0 0 0,-1 1 0 0 0,-1-2 0 0 0,2-2 0 0 0,-1 0 0 0 0,-1-2 0 0 0,0 0 0 0 0,-2 2 0 0 0,2 1 0 0 0,-2 2 0 0 0,0-2 0 0 0,1-2 0 0 0,-2 1 0 0 0,3-1 0 0 0,0-2 0 0 0,-1 4 0 0 0,3 0 0 0 0,0-1 0 0 0,-2 1 0 0 0,-1-2 0 0 0,-2 4 0 0 0,2 0 0 0 0,1-2 0 0 0,-2 1 0 0 0,1-2 0 0 0,-3 0 0 0 0,2 0 0 0 0,3 3 0 0 0,0-1 0 0 0,-2 2 0 0 0,2-2 0 0 0,1-2 0 0 0,-2 0 0 0 0,1-1 0 0 0,-1 3 0 0 0,0 0 0 0 0,-3 1 0 0 0,-1-1 0 0 0,4-2 0 0 0,-2 0 0 0 0,1-1 0 0 0,1-2 0 0 0,2-1 0 0 0,0 4 0 0 0,-2 0 0 0 0,1-1 0 0 0,-3 1 0 0 0,2 0 0 0 0,1-2 0 0 0,-2 3 0 0 0,2 0 0 0 0,1 0 0 0 0,-2-1 0 0 0,-1 0 0 0 0,-2 0 0 0 0,2 0 0 0 0,1-2 0 0 0,-2 3 0 0 0,1 1 0 0 0,-3 0 0 0 0,2 0 0 0 0,3-3 0 0 0,-3 1 0 0 0,1-1 0 0 0,-3 3 0 0 0,3 1 0 0 0,1-3 0 0 0,-2 2 0 0 0,3-3 0 0 0,1 0 0 0 0,-2 2 0 0 0,0 0 0 0 0,1-1 0 0 0,0 1 0 0 0,-2-2 0 0 0,1-1 0 0 0,-2 1 0 0 0,2-1 0 0 0,1-1 0 0 0,-2 4 0 0 0,2 0 0 0 0,1 1 0 0 0,0 0 0 0 0,3-3 0 0 0,-2 1 0 0 0,-1-1 0 0 0,-1 3 0 0 0,3 1 0 0 0,-1-2 0 0 0,-1 0 0 0 0,-2-1 0 0 0,2-2 0 0 0,-1 1 0 0 0,-1-1 0 0 0,2-1 0 0 0,-1 3 0 0 0,-1 1 0 0 0,0-1 0 0 0,-2 1 0 0 0,1-1 0 0 0,2-2 0 0 0,1 3 0 0 0,2 1 0 0 0,1-2 0 0 0,-2 0 0 0 0,-2 0 0 0 0,1-2 0 0 0,2 1 0 0 0,2-1 0 0 0,0-1 0 0 0,-1 3 0 0 0,2 1 0 0 0,0 2 0 0 0,-1-2 0 0 0,0-1 0 0 0,-2 0 0 0 0,-1-1 0 0 0,-2-2 0 0 0,2-1 0 0 0,-2 4 0 0 0,-1 0 0 0 0,3-1 0 0 0,0 1 0 0 0,1 0 0 0 0,1-2 0 0 0,-1 1 0 0 0,-2-1 0 0 0,-1-1 0 0 0,2-1 0 0 0,-1 3 0 0 0,-2 2 0 0 0,1-2 0 0 0,-3 1 0 0 0,1 0 0 0 0,2-2 0 0 0,3-1 0 0 0,-1 2 0 0 0,-2 2 0 0 0,0-2 0 0 0,3-1 0 0 0,-2 1 0 0 0,-2-1 0 0 0,1-1 0 0 0,2-1 0 0 0,0-2 0 0 0,-1 3 0 0 0,0-1 0 0 0,1 0 0 0 0,0-1 0 0 0,-3 5 0 0 0,2 0 0 0 0,0 0 0 0 0,0-2 0 0 0,-2 1 0 0 0,1-1 0 0 0,1-1 0 0 0,0 1 0 0 0,3 0 0 0 0,0-1 0 0 0,-3 4 0 0 0,2 0 0 0 0,-1-1 0 0 0,0-2 0 0 0,-3 1 0 0 0,2 0 0 0 0,0-2 0 0 0,0-2 0 0 0,-3 2 0 0 0,2 0 0 0 0,1 0 0 0 0,1-2 0 0 0,-4 4 0 0 0,2 2 0 0 0,1-2 0 0 0,3-1 0 0 0,1 1 0 0 0,-1-1 0 0 0,1 0 0 0 0,1-3 0 0 0,-4 5 0 0 0,-1 0 0 0 0,0 0 0 0 0,1 0 0 0 0,0-1 0 0 0,3 0 0 0 0,-3-1 0 0 0,-2 1 0 0 0,3-2 0 0 0,-3 3 0 0 0,0 2 0 0 0,-1-2 0 0 0,3-2 0 0 0,0-2 0 0 0,-2 2 0 0 0,0-1 0 0 0,1-1 0 0 0,1-1 0 0 0,0 0 0 0 0,-2 1 0 0 0,0 1 0 0 0,2-1 0 0 0,1-1 0 0 0,-1 4 0 0 0,-1 2 0 0 0,-1-2 0 0 0,3 2 0 0 0,0-1 0 0 0,0-2 0 0 0,2-2 0 0 0,-3 2 0 0 0,-1-1 0 0 0,2-1 0 0 0,0 5 0 0 0,0 0 0 0 0,1-1 0 0 0,-1 0 0 0 0,-2 0 0 0 0,-1-2 0 0 0,2-1 0 0 0,-2 3 0 0 0,0 0 0 0 0,-1-1 0 0 0,3 2 0 0 0,0-2 0 0 0,4-1 0 0 0,-3 1 0 0 0,-2-1 0 0 0,0-1 0 0 0,-3 4 0 0 0,1 0 0 0 0,1-1 0 0 0,0-2 0 0 0,-1 1 0 0 0,1-1 0 0 0,1-1 0 0 0,-3 2 0 0 0,0-2 0 0 0,3 0 0 0 0,0 4 0 0 0,4 0 0 0 0,-3 1 0 0 0,0 0 0 0 0,-2-2 0 0 0,3-3 0 0 0,-2 4 0 0 0,-1 0 0 0 0,-1-2 0 0 0,3 1 0 0 0,0 0 0 0 0,-1 0 0 0 0,-2 0 0 0 0,2-2 0 0 0,-1 3 0 0 0,-1 0 0 0 0,2 0 0 0 0,1-3 0 0 0,-2 1 0 0 0,-1-1 0 0 0,2 1 0 0 0,1 0 0 0 0,0 4 0 0 0,3-1 0 0 0,-1 0 0 0 0,-2-1 0 0 0,-2-1 0 0 0,2-2 0 0 0,-2 1 0 0 0,-1-1 0 0 0,2 4 0 0 0,1 0 0 0 0,0-1 0 0 0,-2 0 0 0 0,1-1 0 0 0,0-2 0 0 0,-2 4 0 0 0,-1-1 0 0 0,2-1 0 0 0,0 1 0 0 0,-2-2 0 0 0,3-1 0 0 0,2 1 0 0 0,-1-1 0 0 0,3 4 0 0 0,0 0 0 0 0,-1-1 0 0 0,-3 0 0 0 0,1-1 0 0 0,-1-1 0 0 0,1-3 0 0 0,-4 1 0 0 0,3 1 0 0 0,-1-2 0 0 0,-1 4 0 0 0,1 1 0 0 0,1-1 0 0 0,-2 0 0 0 0,-1 0 0 0 0,3-2 0 0 0,-2 1 0 0 0,0 0 0 0 0,0-2 0 0 0,2 3 0 0 0,2 1 0 0 0,0-1 0 0 0,1 1 0 0 0,2-1 0 0 0,1-2 0 0 0,-3 3 0 0 0,-2 0 0 0 0,-1 0 0 0 0,-3-1 0 0 0,0 0 0 0 0,2-2 0 0 0,1-2 0 0 0,-3 2 0 0 0,2-1 0 0 0,0-1 0 0 0,2-1 0 0 0,-4 5 0 0 0,3 0 0 0 0,-3 2 0 0 0,0-1 0 0 0,3-1 0 0 0,1-3 0 0 0,-3 1 0 0 0,0 0 0 0 0,2-2 0 0 0,1 0 0 0 0,-2 3 0 0 0,-1 1 0 0 0,2 2 0 0 0,1-1 0 0 0,0-1 0 0 0,-3 0 0 0 0,2-1 0 0 0,-2 3 0 0 0,-1 0 0 0 0,3-1 0 0 0,0 1 0 0 0,2-3 0 0 0,1 5 0 0 0,1-2 0 0 0,-1 2 0 0 0,2-2 0 0 0,0-2 0 0 0,-4 0 0 0 0,0-1 0 0 0,1-2 0 0 0,-4 3 0 0 0,-1 1 0 0 0,3-1 0 0 0,-2 1 0 0 0,-1-2 0 0 0,1-1 0 0 0,2 1 0 0 0,2-1 0 0 0,-1-1 0 0 0,-2 4 0 0 0,2 0 0 0 0,-1-1 0 0 0,-2 1 0 0 0,2-1 0 0 0,0 0 0 0 0,0 0 0 0 0,3-2 0 0 0,-2 3 0 0 0,-1 1 0 0 0,-1-2 0 0 0,-3 0 0 0 0,2 0 0 0 0,1-2 0 0 0,-2 3 0 0 0,-1 1 0 0 0,4-2 0 0 0,-2 0 0 0 0,-1 0 0 0 0,4-2 0 0 0,-3 1 0 0 0,1-1 0 0 0,-1-1 0 0 0,-2 3 0 0 0,2 2 0 0 0,1-3 0 0 0,0 2 0 0 0,3-1 0 0 0,2-2 0 0 0,-4 1 0 0 0,-1-1 0 0 0,-3 4 0 0 0,1 0 0 0 0,1-1 0 0 0,-1 0 0 0 0,2-1 0 0 0,0-2 0 0 0,-1 4 0 0 0,-1-1 0 0 0,3-1 0 0 0,-2 1 0 0 0,0-2 0 0 0,0-1 0 0 0,-2 1 0 0 0,1-1 0 0 0,2-1 0 0 0,1 4 0 0 0,2 0 0 0 0,-1 1 0 0 0,-1 0 0 0 0,1-3 0 0 0,-1 1 0 0 0,-2-1 0 0 0,1-2 0 0 0,1 4 0 0 0,2 0 0 0 0,-3 2 0 0 0,-1-2 0 0 0,3-1 0 0 0,-3-1 0 0 0,0 0 0 0 0,2-1 0 0 0,-1 2 0 0 0,0 2 0 0 0,-1-2 0 0 0,-3 0 0 0 0,3 0 0 0 0,1-2 0 0 0,-2 3 0 0 0,0 0 0 0 0,2-1 0 0 0,-1 1 0 0 0,0-1 0 0 0,0 0 0 0 0,2 0 0 0 0,2-2 0 0 0,-2 3 0 0 0,0 0 0 0 0,1 0 0 0 0,0-1 0 0 0,2 0 0 0 0,1-2 0 0 0,-3 1 0 0 0,-3-1 0 0 0,3 4 0 0 0,0 0 0 0 0,0-1 0 0 0,-2 0 0 0 0,0-1 0 0 0,1-2 0 0 0,-2 1 0 0 0,2-1 0 0 0,0-1 0 0 0,0 4 0 0 0,3 0 0 0 0,0-1 0 0 0,-2 0 0 0 0,-2 0 0 0 0,1-2 0 0 0,-1 3 0 0 0,-1 1 0 0 0,0-2 0 0 0,-3 1 0 0 0,3-2 0 0 0,1-1 0 0 0,2 1 0 0 0,2-1 0 0 0,0-1 0 0 0,-3 4 0 0 0,1 0 0 0 0,0-1 0 0 0,-3 1 0 0 0,-1-2 0 0 0,3-1 0 0 0,0 1 0 0 0,1-1 0 0 0,-3 4 0 0 0,2 0 0 0 0,0-1 0 0 0,3-2 0 0 0,-2 0 0 0 0,-1 0 0 0 0,-1-2 0 0 0,2 1 0 0 0,1 0 0 0 0,0-2 0 0 0,-3 5 0 0 0,1 0 0 0 0,1-1 0 0 0,-3 1 0 0 0,1-1 0 0 0,1-2 0 0 0,1-2 0 0 0,-4 4 0 0 0,3 0 0 0 0,0 0 0 0 0,0-2 0 0 0,-2 0 0 0 0,1 0 0 0 0,1-1 0 0 0,0 2 0 0 0,3-2 0 0 0,0 0 0 0 0,-3 4 0 0 0,2 0 0 0 0,-1-1 0 0 0,0-2 0 0 0,-3 1 0 0 0,2 0 0 0 0,0-2 0 0 0,-3 1 0 0 0,0 0 0 0 0,3-1 0 0 0,-2 3 0 0 0,-1 1 0 0 0,1-1 0 0 0,-2 1 0 0 0,1-1 0 0 0,2-2 0 0 0,3-2 0 0 0,-1 2 0 0 0,-1-1 0 0 0,-1-1 0 0 0,2 5 0 0 0,2 0 0 0 0,-1-2 0 0 0,-3 2 0 0 0,1-1 0 0 0,0-2 0 0 0,1-1 0 0 0,-4 2 0 0 0,3 2 0 0 0,-1-2 0 0 0,4 2 0 0 0,0-2 0 0 0,0-1 0 0 0,-3 1 0 0 0,1-1 0 0 0,0-1 0 0 0,-1 4 0 0 0,3 0 0 0 0,0-1 0 0 0,-3 1 0 0 0,-1-2 0 0 0,2-1 0 0 0,0 1 0 0 0,2-1 0 0 0,1-1 0 0 0,-3 4 0 0 0,-1 0 0 0 0,1-1 0 0 0,-3 1 0 0 0,0-2 0 0 0,0 0 0 0 0,3-3 0 0 0,-2 4 0 0 0,-1 0 0 0 0,3 0 0 0 0,-2 0 0 0 0,-1-1 0 0 0,0-1 0 0 0,-2 1 0 0 0,2-1 0 0 0,1-1 0 0 0,0 4 0 0 0,4 0 0 0 0,0-1 0 0 0,-3 1 0 0 0,-1-1 0 0 0,2-2 0 0 0,-2 1 0 0 0,-1-1 0 0 0,2-1 0 0 0,-1 3 0 0 0,-1 1 0 0 0,0-1 0 0 0,-2 1 0 0 0,1-1 0 0 0,2-2 0 0 0,1-2 0 0 0,-3 2 0 0 0,2-1 0 0 0,-1 4 0 0 0,-1 1 0 0 0,0-1 0 0 0,-2 0 0 0 0,3-1 0 0 0,1-2 0 0 0,3-1 0 0 0,-2 2 0 0 0,0 2 0 0 0,-1-2 0 0 0,-2 2 0 0 0,1-2 0 0 0,1-1 0 0 0,1 1 0 0 0,2-1 0 0 0,1-1 0 0 0,-2 4 0 0 0,-3 0 0 0 0,3-1 0 0 0,0 0 0 0 0,3 0 0 0 0,0-2 0 0 0,-3 1 0 0 0,-1-1 0 0 0,0-1 0 0 0,2-1 0 0 0,-3 4 0 0 0,-2 0 0 0 0,3-1 0 0 0,1 2 0 0 0,0-2 0 0 0,2-1 0 0 0,1-1 0 0 0,-4 0 0 0 0,2 0 0 0 0,-1 0 0 0 0,0-2 0 0 0,-2 4 0 0 0,0 2 0 0 0,1-2 0 0 0,0 2 0 0 0,2-2 0 0 0,2-1 0 0 0,-2-1 0 0 0,-2 3 0 0 0,0 0 0 0 0,1 0 0 0 0,2-2 0 0 0,0 0 0 0 0,0 0 0 0 0,2-1 0 0 0,-1-1 0 0 0,-2 1 0 0 0,-3 0 0 0 0,1-1 0 0 0,1 0 0 0 0,-2 3 0 0 0,1 2 0 0 0,0-2 0 0 0,1-1 0 0 0,-3 1 0 0 0,1-1 0 0 0,1-1 0 0 0,-2 2 0 0 0,-1-1 0 0 0,2-2 0 0 0,2 0 0 0 0,0-1 0 0 0,-3 4 0 0 0,2 0 0 0 0,0 1 0 0 0,-2 0 0 0 0,2-1 0 0 0,0-1 0 0 0,0-1 0 0 0,-2 0 0 0 0,2 1 0 0 0,0-2 0 0 0,-3 4 0 0 0,0 1 0 0 0,3-1 0 0 0,0 1 0 0 0,1-1 0 0 0,3-2 0 0 0,-3 3 0 0 0,-1 1 0 0 0,2-2 0 0 0,-3 1 0 0 0,0-2 0 0 0,-1-1 0 0 0,3-1 0 0 0,-2 0 0 0 0,-1 0 0 0 0,1-1 0 0 0,-4 5 0 0 0,3 0 0 0 0,1-2 0 0 0,-2 2 0 0 0,0-1 0 0 0,2-2 0 0 0,2 1 0 0 0,2-1 0 0 0,1-1 0 0 0,-2 4 0 0 0,-3 0 0 0 0,2-1 0 0 0,-2 1 0 0 0,-1-2 0 0 0,0-1 0 0 0,-2 1 0 0 0,1 0 0 0 0,2-2 0 0 0,-2 3 0 0 0,-1 1 0 0 0,4-1 0 0 0,0-2 0 0 0,-1 1 0 0 0,1 0 0 0 0,1-2 0 0 0,-3 3 0 0 0,0 1 0 0 0,1-1 0 0 0,-1 1 0 0 0,0-2 0 0 0,0 0 0 0 0,2-3 0 0 0,0 1 0 0 0,-2 1 0 0 0,3-2 0 0 0,-2 4 0 0 0,0 1 0 0 0,-1-1 0 0 0,-2 1 0 0 0,1-2 0 0 0,2 0 0 0 0,1-3 0 0 0,-3 2 0 0 0,2-1 0 0 0,1-1 0 0 0,1-1 0 0 0,-4 5 0 0 0,3 0 0 0 0,0 0 0 0 0,-2 0 0 0 0,1 0 0 0 0,1-2 0 0 0,1-2 0 0 0,2-1 0 0 0,-3 4 0 0 0,0 1 0 0 0,-1-1 0 0 0,2 1 0 0 0,1 0 0 0 0,0-2 0 0 0,2-2 0 0 0,-2 1 0 0 0,-2 1 0 0 0,1-2 0 0 0,1 4 0 0 0,0 1 0 0 0,2-1 0 0 0,-3 1 0 0 0,-1-1 0 0 0,-1-2 0 0 0,2-2 0 0 0,-1 2 0 0 0,-2-1 0 0 0,1-1 0 0 0,1 0 0 0 0,-1 3 0 0 0,0 1 0 0 0,2 0 0 0 0,0-2 0 0 0,-1 1 0 0 0,-2-1 0 0 0,2-1 0 0 0,1 1 0 0 0,0 0 0 0 0,2-1 0 0 0,1-1 0 0 0,-3 3 0 0 0,-2 2 0 0 0,1-2 0 0 0,2 2 0 0 0,1-2 0 0 0,1-1 0 0 0,-3 4 0 0 0,-1-1 0 0 0,0-1 0 0 0,2-1 0 0 0,-4-1 0 0 0,0 1 0 0 0,2-3 0 0 0,1 0 0 0 0,2 1 0 0 0,1 0 0 0 0,0-1 0 0 0,-4 5 0 0 0,1 0 0 0 0,-1-1 0 0 0,1-2 0 0 0,-3 1 0 0 0,1-1 0 0 0,1-1 0 0 0,0-1 0 0 0,-3 1 0 0 0,2 0 0 0 0,1 0 0 0 0,-2 3 0 0 0,2 1 0 0 0,0-1 0 0 0,0 1 0 0 0,3-2 0 0 0,0 2 0 0 0,0-1 0 0 0,2-2 0 0 0,-3 3 0 0 0,-2 1 0 0 0,0-2 0 0 0,1 1 0 0 0,1-2 0 0 0,2-1 0 0 0,-2 3 0 0 0,-2 1 0 0 0,0-2 0 0 0,1 1 0 0 0,1-2 0 0 0,0-1 0 0 0,-3 1 0 0 0,1-1 0 0 0,0-1 0 0 0,1-1 0 0 0,-3 3 0 0 0,1 2 0 0 0,1-2 0 0 0,2-1 0 0 0,-1 1 0 0 0,-1-1 0 0 0,-1-1 0 0 0,-2 1 0 0 0,1 0 0 0 0,1-1 0 0 0,0 3 0 0 0,3 2 0 0 0,1-2 0 0 0,0 0 0 0 0,2 0 0 0 0,-1-2 0 0 0,-2 1 0 0 0,-1-1 0 0 0,1-1 0 0 0,-1 4 0 0 0,2 0 0 0 0,-3-1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9T18:00:40.990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22740 3819 16383 0 0,'5'0'0'0'0,"4"0"0"0"0,0 5 0 0 0,4 1 0 0 0,0 3 0 0 0,-1-1 0 0 0,-1 1 0 0 0,-4 4 0 0 0,1-1 0 0 0,-2 1 0 0 0,-2 2 0 0 0,3 0 0 0 0,1-2 0 0 0,-1 1 0 0 0,0-3 0 0 0,0 2 0 0 0,0-2 0 0 0,0 0 0 0 0,3-1 0 0 0,0-1 0 0 0,0-1 0 0 0,0 2 0 0 0,-1 2 0 0 0,4 4 0 0 0,-1 2 0 0 0,0-2 0 0 0,-2-2 0 0 0,3-3 0 0 0,-2 1 0 0 0,0 0 0 0 0,-1-1 0 0 0,-3 0 0 0 0,-1-1 0 0 0,0 2 0 0 0,3-1 0 0 0,0 0 0 0 0,1-1 0 0 0,-1-1 0 0 0,-2 4 0 0 0,0-1 0 0 0,-1 0 0 0 0,3 3 0 0 0,0 1 0 0 0,1-2 0 0 0,-1 0 0 0 0,-2 1 0 0 0,0-2 0 0 0,-1 1 0 0 0,3-2 0 0 0,0 4 0 0 0,-1 1 0 0 0,0-3 0 0 0,-1-1 0 0 0,-2 2 0 0 0,3-1 0 0 0,1-1 0 0 0,-2 2 0 0 0,0-1 0 0 0,0-1 0 0 0,-2 1 0 0 0,1 1 0 0 0,-1 2 0 0 0,-1 0 0 0 0,3-3 0 0 0,2 1 0 0 0,-3 0 0 0 0,2 1 0 0 0,-1 2 0 0 0,-2 0 0 0 0,1-3 0 0 0,-1 1 0 0 0,-1 1 0 0 0,-1-1 0 0 0,3-3 0 0 0,2 1 0 0 0,-2 1 0 0 0,-1 0 0 0 0,1-2 0 0 0,-1 1 0 0 0,-1 1 0 0 0,-1 0 0 0 0,1-2 0 0 0,0 1 0 0 0,-1 1 0 0 0,4 3 0 0 0,1 0 0 0 0,-1 0 0 0 0,1-3 0 0 0,-1 1 0 0 0,-2 0 0 0 0,-1-1 0 0 0,3-2 0 0 0,0 1 0 0 0,-1 1 0 0 0,2 2 0 0 0,-2 2 0 0 0,-1-1 0 0 0,1 1 0 0 0,-1 1 0 0 0,-1-1 0 0 0,-1 1 0 0 0,4-3 0 0 0,0-2 0 0 0,-1-1 0 0 0,-1 2 0 0 0,1-2 0 0 0,-1 0 0 0 0,-1 1 0 0 0,-1 2 0 0 0,1-3 0 0 0,0-1 0 0 0,-1 2 0 0 0,0 1 0 0 0,-2 0 0 0 0,5-3 0 0 0,1 2 0 0 0,-1 0 0 0 0,-1 1 0 0 0,-2 1 0 0 0,-1 2 0 0 0,-1 1 0 0 0,0 0 0 0 0,-1-1 0 0 0,-1 2 0 0 0,1-1 0 0 0,0-2 0 0 0,0 2 0 0 0,0 0 0 0 0,-1-2 0 0 0,1 1 0 0 0,0 1 0 0 0,0 0 0 0 0,0 1 0 0 0,0-2 0 0 0,0 1 0 0 0,0 0 0 0 0,0-2 0 0 0,0 2 0 0 0,0-1 0 0 0,0-1 0 0 0,-2-3 0 0 0,-1 0 0 0 0,0 1 0 0 0,0 1 0 0 0,1 2 0 0 0,-1-4 0 0 0,-1-1 0 0 0,1 1 0 0 0,0 2 0 0 0,2-1 0 0 0,-3-3 0 0 0,1 2 0 0 0,-1 0 0 0 0,2 3 0 0 0,-5-2 0 0 0,0-1 0 0 0,0-1 0 0 0,2 2 0 0 0,-1-1 0 0 0,1-2 0 0 0,1 1 0 0 0,1 1 0 0 0,-1 0 0 0 0,0-2 0 0 0,1 1 0 0 0,0 1 0 0 0,-3 0 0 0 0,-1-2 0 0 0,0 3 0 0 0,0-2 0 0 0,0 0 0 0 0,2-1 0 0 0,-3-2 0 0 0,-1 1 0 0 0,2 2 0 0 0,-1-2 0 0 0,1 0 0 0 0,2 2 0 0 0,0-1 0 0 0,-1 0 0 0 0,-2-2 0 0 0,-2-1 0 0 0,3 2 0 0 0,-2 0 0 0 0,2 1 0 0 0,0-3 0 0 0,0 2 0 0 0,2 1 0 0 0,-3-1 0 0 0,-1 0 0 0 0,2 2 0 0 0,0 0 0 0 0,0-2 0 0 0,0-1 0 0 0,0-1 0 0 0,2 3 0 0 0,-3-1 0 0 0,-1 0 0 0 0,0-2 0 0 0,0 0 0 0 0,3 3 0 0 0,-4-1 0 0 0,1 0 0 0 0,-1-2 0 0 0,2 2 0 0 0,-1 0 0 0 0,1-1 0 0 0,-2-2 0 0 0,0 0 0 0 0,-1-1 0 0 0,2 2 0 0 0,2 3 0 0 0,0-2 0 0 0,1 0 0 0 0,-3-1 0 0 0,0 1 0 0 0,-1 0 0 0 0,1 0 0 0 0,0-2 0 0 0,-4-2 0 0 0,1 0 0 0 0,0-1 0 0 0,1 3 0 0 0,-1 0 0 0 0,1 1 0 0 0,-1-1 0 0 0,1-3 0 0 0,1 4 0 0 0,-3-1 0 0 0,2 1 0 0 0,-1-2 0 0 0,3 1 0 0 0,0-1 0 0 0,-4-3 0 0 0,1 4 0 0 0,0-1 0 0 0,2 2 0 0 0,0-2 0 0 0,2 1 0 0 0,-3-1 0 0 0,-1-3 0 0 0,0 4 0 0 0,-1 0 0 0 0,-2-2 0 0 0,2 0 0 0 0,0 0 0 0 0,4 0 0 0 0,-3 0 0 0 0,-1-2 0 0 0,1 3 0 0 0,0 0 0 0 0,-2-1 0 0 0,1 1 0 0 0,0-1 0 0 0,1-2 0 0 0,1 3 0 0 0,-2 0 0 0 0,-1 0 0 0 0,2-1 0 0 0,-2 0 0 0 0,-1-2 0 0 0,2 1 0 0 0,0-1 0 0 0,-1 4 0 0 0,-2 0 0 0 0,2 1 0 0 0,2-1 0 0 0,-3-2 0 0 0,-1-3 0 0 0,2 2 0 0 0,-1-2 0 0 0,-1 0 0 0 0,3 3 0 0 0,1 1 0 0 0,-3-2 0 0 0,2 2 0 0 0,0-1 0 0 0,0-2 0 0 0,-2-2 0 0 0,1 4 0 0 0,0 1 0 0 0,1-2 0 0 0,2 1 0 0 0,-2 0 0 0 0,-1-2 0 0 0,-3-2 0 0 0,1 2 0 0 0,2-1 0 0 0,-1-1 0 0 0,-1 0 0 0 0,1 3 0 0 0,1 1 0 0 0,1 0 0 0 0,2 0 0 0 0,-2 0 0 0 0,-1-2 0 0 0,2 1 0 0 0,1-1 0 0 0,-3-1 0 0 0,-2-1 0 0 0,2 3 0 0 0,-1 2 0 0 0,0-2 0 0 0,1 1 0 0 0,2 0 0 0 0,-3-2 0 0 0,-1 1 0 0 0,0-1 0 0 0,-2-1 0 0 0,2 4 0 0 0,1 0 0 0 0,1-1 0 0 0,-3-2 0 0 0,3 1 0 0 0,0-1 0 0 0,-2-1 0 0 0,2 4 0 0 0,1 0 0 0 0,0-1 0 0 0,2 1 0 0 0,-1-2 0 0 0,-2-1 0 0 0,-1-1 0 0 0,3 0 0 0 0,-2 0 0 0 0,-1 0 0 0 0,2 3 0 0 0,1 1 0 0 0,-3-1 0 0 0,2 1 0 0 0,0-2 0 0 0,-2-1 0 0 0,1 1 0 0 0,1 0 0 0 0,0-2 0 0 0,-3-2 0 0 0,2 5 0 0 0,0 0 0 0 0,3 2 0 0 0,1-1 0 0 0,2 1 0 0 0,-3-1 0 0 0,-1 2 0 0 0,-4 3 0 0 0,-2-1 0 0 0,3 2 0 0 0,1-1 0 0 0,3-1 0 0 0,-2-2 0 0 0,0 0 0 0 0,-1-2 0 0 0,2 2 0 0 0,-2 0 0 0 0,1 0 0 0 0,1-1 0 0 0,0 0 0 0 0,2 4 0 0 0,-2-1 0 0 0,-2 0 0 0 0,-3 1 0 0 0,1 2 0 0 0,1 0 0 0 0,3-1 0 0 0,2-3 0 0 0,1 2 0 0 0,-1-2 0 0 0,0 0 0 0 0,-1-1 0 0 0,2-1 0 0 0,0-2 0 0 0,2 3 0 0 0,-3 3 0 0 0,0 0 0 0 0,-1-1 0 0 0,2 3 0 0 0,0-3 0 0 0,1 0 0 0 0,2 1 0 0 0,-2-3 0 0 0,-1 3 0 0 0,0-2 0 0 0,0 0 0 0 0,3 4 0 0 0,-3-2 0 0 0,0 0 0 0 0,2 0 0 0 0,-1-2 0 0 0,1 1 0 0 0,0 0 0 0 0,0 0 0 0 0,2-1 0 0 0,-3-1 0 0 0,0 3 0 0 0,1 0 0 0 0,-1 0 0 0 0,1 1 0 0 0,2 1 0 0 0,0-2 0 0 0,-1-1 0 0 0,2 3 0 0 0,2 1 0 0 0,-5-3 0 0 0,0 0 0 0 0,0 2 0 0 0,3 1 0 0 0,-2-2 0 0 0,1-2 0 0 0,1 3 0 0 0,1 1 0 0 0,-1 3 0 0 0,0 0 0 0 0,0 0 0 0 0,2 1 0 0 0,0-1 0 0 0,-3-2 0 0 0,-2-3 0 0 0,1 2 0 0 0,1 0 0 0 0,1 0 0 0 0,2 2 0 0 0,1 0 0 0 0,-1-2 0 0 0,-2 0 0 0 0,2 1 0 0 0,-1-1 0 0 0,2 2 0 0 0,0 0 0 0 0,1 0 0 0 0,-5-4 0 0 0,-2 2 0 0 0,1-1 0 0 0,1 1 0 0 0,2 1 0 0 0,1 1 0 0 0,1 2 0 0 0,0 1 0 0 0,1-2 0 0 0,0 1 0 0 0,-2-2 0 0 0,-1-3 0 0 0,0-1 0 0 0,1 2 0 0 0,0 1 0 0 0,1 0 0 0 0,1 1 0 0 0,0 1 0 0 0,0 2 0 0 0,0-1 0 0 0,0 0 0 0 0,0 0 0 0 0,0 0 0 0 0,0-2 0 0 0,0 2 0 0 0,0-1 0 0 0,0 2 0 0 0,0 0 0 0 0,0-2 0 0 0,0 1 0 0 0,0-1 0 0 0,0 0 0 0 0,0 0 0 0 0,0 1 0 0 0,0-2 0 0 0,0 2 0 0 0,0-1 0 0 0,0 2 0 0 0,0-1 0 0 0,0-1 0 0 0,0 1 0 0 0,0 0 0 0 0,0-2 0 0 0,0 2 0 0 0,0-1 0 0 0,0 0 0 0 0,0 0 0 0 0,0 0 0 0 0,0 2 0 0 0,5-3 0 0 0,1-2 0 0 0,1-1 0 0 0,-2 1 0 0 0,-2 1 0 0 0,-1-1 0 0 0,-1 3 0 0 0,2-2 0 0 0,1-2 0 0 0,-2-1 0 0 0,1 2 0 0 0,-2 1 0 0 0,5-3 0 0 0,1 2 0 0 0,-1-1 0 0 0,-1 1 0 0 0,-2 2 0 0 0,2-2 0 0 0,-1-1 0 0 0,0-1 0 0 0,-2 2 0 0 0,0 1 0 0 0,1-3 0 0 0,0-1 0 0 0,1 2 0 0 0,-2 1 0 0 0,4-2 0 0 0,2 1 0 0 0,-2 1 0 0 0,-1 0 0 0 0,-1 2 0 0 0,0-2 0 0 0,1-2 0 0 0,-2 0 0 0 0,-1 2 0 0 0,0 1 0 0 0,1 3 0 0 0,1-1 0 0 0,-1 0 0 0 0,4 1 0 0 0,1 0 0 0 0,-1-1 0 0 0,-2 1 0 0 0,-1-1 0 0 0,1-3 0 0 0,-1-2 0 0 0,-1 1 0 0 0,0 1 0 0 0,-2 3 0 0 0,2-3 0 0 0,1-1 0 0 0,-1 0 0 0 0,4-4 0 0 0,1 2 0 0 0,-1 1 0 0 0,-1 1 0 0 0,-3 2 0 0 0,2-2 0 0 0,-1 0 0 0 0,0-1 0 0 0,3-3 0 0 0,1 2 0 0 0,-1 1 0 0 0,-2 3 0 0 0,1-1 0 0 0,-1-2 0 0 0,-1 1 0 0 0,1-4 0 0 0,0 2 0 0 0,-1 1 0 0 0,-1 1 0 0 0,3-3 0 0 0,2 2 0 0 0,-2 1 0 0 0,2-2 0 0 0,-2-1 0 0 0,-1 2 0 0 0,1 2 0 0 0,-1 3 0 0 0,0 0 0 0 0,2-1 0 0 0,1 2 0 0 0,-1 0 0 0 0,-1-1 0 0 0,-1-4 0 0 0,1 1 0 0 0,-2-1 0 0 0,-2 0 0 0 0,0 3 0 0 0,1 0 0 0 0,1 2 0 0 0,-1 0 0 0 0,-1-1 0 0 0,4-3 0 0 0,2 0 0 0 0,-2-1 0 0 0,-1 1 0 0 0,-1 1 0 0 0,0-1 0 0 0,1-2 0 0 0,-2 3 0 0 0,-1-1 0 0 0,0 1 0 0 0,3-3 0 0 0,2 1 0 0 0,-1 0 0 0 0,-1 0 0 0 0,-1 3 0 0 0,0 0 0 0 0,0 0 0 0 0,0 1 0 0 0,-2 1 0 0 0,0 1 0 0 0,-2-1 0 0 0,3-3 0 0 0,0-2 0 0 0,0 1 0 0 0,0 0 0 0 0,3-2 0 0 0,2-2 0 0 0,-2 3 0 0 0,-1 0 0 0 0,1-1 0 0 0,0-2 0 0 0,-2 3 0 0 0,-1 1 0 0 0,1-2 0 0 0,0 1 0 0 0,-1 1 0 0 0,-1-1 0 0 0,5-2 0 0 0,0 2 0 0 0,2-3 0 0 0,-1 0 0 0 0,-1 1 0 0 0,0 1 0 0 0,-1 3 0 0 0,-2-1 0 0 0,4-2 0 0 0,0 1 0 0 0,-1 1 0 0 0,1-3 0 0 0,-1 2 0 0 0,-2 0 0 0 0,-2 0 0 0 0,4-2 0 0 0,0 1 0 0 0,0 1 0 0 0,0-2 0 0 0,-1-1 0 0 0,-1 2 0 0 0,-1 2 0 0 0,0-3 0 0 0,0 0 0 0 0,0 2 0 0 0,3-2 0 0 0,1 0 0 0 0,-1 3 0 0 0,1-2 0 0 0,-2-1 0 0 0,-1 0 0 0 0,1-2 0 0 0,0 2 0 0 0,3-2 0 0 0,0 0 0 0 0,1-1 0 0 0,-1-1 0 0 0,3-2 0 0 0,1-1 0 0 0,-1 2 0 0 0,0 1 0 0 0,-2 0 0 0 0,2-1 0 0 0,-2 3 0 0 0,1 0 0 0 0,-1 0 0 0 0,-1-1 0 0 0,-2-1 0 0 0,-1 4 0 0 0,2-1 0 0 0,1 0 0 0 0,-2 1 0 0 0,0-2 0 0 0,0 1 0 0 0,-3 2 0 0 0,2-1 0 0 0,-1-1 0 0 0,-1 2 0 0 0,4-1 0 0 0,0 0 0 0 0,1-3 0 0 0,0 3 0 0 0,-3 0 0 0 0,4-1 0 0 0,-1 0 0 0 0,-2 2 0 0 0,1-1 0 0 0,-1 0 0 0 0,-2 0 0 0 0,0-2 0 0 0,1 1 0 0 0,-3 2 0 0 0,0 1 0 0 0,4-3 0 0 0,0 3 0 0 0,-1 0 0 0 0,-1 2 0 0 0,-2 2 0 0 0,2-1 0 0 0,-1 2 0 0 0,-1 0 0 0 0,0-2 0 0 0,-2 2 0 0 0,3-3 0 0 0,-1-2 0 0 0,0 0 0 0 0,-1 1 0 0 0,0 0 0 0 0,-1 3 0 0 0,-1 1 0 0 0,1-1 0 0 0,-2 1 0 0 0,1-1 0 0 0,0 0 0 0 0,0 1 0 0 0,-2-3 0 0 0,-2-2 0 0 0,1-1 0 0 0,1 2 0 0 0,0 1 0 0 0,-4-3 0 0 0,-1 2 0 0 0,0-1 0 0 0,2 1 0 0 0,0-3 0 0 0,-1 1 0 0 0,2 1 0 0 0,1 1 0 0 0,-1-4 0 0 0,0 3 0 0 0,1-1 0 0 0,0 4 0 0 0,-3-2 0 0 0,-1-1 0 0 0,0-1 0 0 0,2 2 0 0 0,-1-1 0 0 0,1-1 0 0 0,1-1 0 0 0,1 3 0 0 0,-3-2 0 0 0,-2 0 0 0 0,2-1 0 0 0,-2-2 0 0 0,2 2 0 0 0,1 1 0 0 0,-1-2 0 0 0,1 2 0 0 0,1 1 0 0 0,-4-2 0 0 0,0-1 0 0 0,1 3 0 0 0,-1-2 0 0 0,1 0 0 0 0,0-3 0 0 0,0 0 0 0 0,2 3 0 0 0,-3-1 0 0 0,-1 0 0 0 0,0-2 0 0 0,0 0 0 0 0,0-2 0 0 0,2 2 0 0 0,1 3 0 0 0,-2-2 0 0 0,-1 3 0 0 0,-1-2 0 0 0,2 1 0 0 0,-3-3 0 0 0,0-1 0 0 0,0-1 0 0 0,1 3 0 0 0,1-1 0 0 0,1 0 0 0 0,-2 1 0 0 0,-1 4 0 0 0,1-1 0 0 0,1 0 0 0 0,0-3 0 0 0,1-1 0 0 0,-3-2 0 0 0,1 3 0 0 0,0-1 0 0 0,1 1 0 0 0,-3-2 0 0 0,1 2 0 0 0,2 2 0 0 0,1-1 0 0 0,-2 0 0 0 0,-3-3 0 0 0,0 3 0 0 0,1 1 0 0 0,1 1 0 0 0,1-1 0 0 0,1 1 0 0 0,-1-2 0 0 0,0 0 0 0 0,-1-2 0 0 0,2 0 0 0 0,0-3 0 0 0,1 4 0 0 0,-2-2 0 0 0,0 2 0 0 0,-1-2 0 0 0,2 2 0 0 0,-2 0 0 0 0,0 0 0 0 0,-1-1 0 0 0,3-1 0 0 0,0-1 0 0 0,1 2 0 0 0,-2 0 0 0 0,0 1 0 0 0,-1-2 0 0 0,2 0 0 0 0,0-1 0 0 0,1 2 0 0 0,-2 0 0 0 0,0 1 0 0 0,-1-2 0 0 0,2 3 0 0 0,0-1 0 0 0,1 0 0 0 0,-3-2 0 0 0,1 0 0 0 0,0-1 0 0 0,1 3 0 0 0,-3-1 0 0 0,1 0 0 0 0,0-1 0 0 0,2 0 0 0 0,-1 4 0 0 0,-2 1 0 0 0,-3 2 0 0 0,2 2 0 0 0,1-2 0 0 0,2 0 0 0 0,-2-4 0 0 0,1 1 0 0 0,0-1 0 0 0,2-1 0 0 0,-1-2 0 0 0,3 0 0 0 0,-3-2 0 0 0,0 3 0 0 0,-1 0 0 0 0,2 1 0 0 0,-3-2 0 0 0,2 0 0 0 0,-2-2 0 0 0,3 4 0 0 0,0-1 0 0 0,1 1 0 0 0,-2-2 0 0 0,0 0 0 0 0,-1-1 0 0 0,2 2 0 0 0,0 0 0 0 0,1 1 0 0 0,-2-2 0 0 0,-1 3 0 0 0,1-1 0 0 0,-2 0 0 0 0,-3-2 0 0 0,1 0 0 0 0,1-1 0 0 0,2 3 0 0 0,-2-1 0 0 0,-1-2 0 0 0,2 0 0 0 0,0-1 0 0 0,3 0 0 0 0,-3 0 0 0 0,-1-2 0 0 0,2 3 0 0 0,-1 0 0 0 0,-2-1 0 0 0,1 1 0 0 0,0-1 0 0 0,3 0 0 0 0,-3 0 0 0 0,0-2 0 0 0,1 3 0 0 0,0 0 0 0 0,-2-1 0 0 0,1 1 0 0 0,0-1 0 0 0,2 3 0 0 0,1-1 0 0 0,-2 0 0 0 0,0-1 0 0 0,-1-1 0 0 0,1-2 0 0 0,1 1 0 0 0,-1-1 0 0 0,-2-1 0 0 0,-3 3 0 0 0,-2 1 0 0 0,1-1 0 0 0,3 1 0 0 0,0-1 0 0 0,-1-2 0 0 0,0-2 0 0 0,3 1 0 0 0,-1 1 0 0 0,-1-2 0 0 0,0-1 0 0 0,-3 0 0 0 0,3 3 0 0 0,0 2 0 0 0,-1-1 0 0 0,-1-1 0 0 0,0-1 0 0 0,-2 0 0 0 0,0 0 0 0 0,1 0 0 0 0,-2-2 0 0 0,1 0 0 0 0,0-2 0 0 0,5 3 0 0 0,-2 0 0 0 0,1 0 0 0 0,-3 0 0 0 0,0-2 0 0 0,0 0 0 0 0,-2 0 0 0 0,3 4 0 0 0,2 1 0 0 0,1 0 0 0 0,-2-1 0 0 0,-1-2 0 0 0,0 0 0 0 0,-2-2 0 0 0,0-1 0 0 0,-1 0 0 0 0,2 2 0 0 0,2 1 0 0 0,1 0 0 0 0,-2-1 0 0 0,0 0 0 0 0,1-1 0 0 0,2 4 0 0 0,-1 2 0 0 0,0-1 0 0 0,-3-1 0 0 0,-1-1 0 0 0,1-2 0 0 0,-1-1 0 0 0,2 1 0 0 0,1 2 0 0 0,2-1 0 0 0,-2-1 0 0 0,1 2 0 0 0,2 0 0 0 0,0-1 0 0 0,-3 0 0 0 0,2 4 0 0 0,0 0 0 0 0,-1 0 0 0 0,-2-2 0 0 0,3 1 0 0 0,1-1 0 0 0,-2-1 0 0 0,1 1 0 0 0,1 0 0 0 0,0-1 0 0 0,3 4 0 0 0,-3 0 0 0 0,-1-1 0 0 0,2 0 0 0 0,1 0 0 0 0,-4-2 0 0 0,2 1 0 0 0,0-1 0 0 0,-2-1 0 0 0,1 4 0 0 0,1 0 0 0 0,2 2 0 0 0,1-2 0 0 0,2 3 0 0 0,-3 0 0 0 0,-1-2 0 0 0,1 0 0 0 0,0-2 0 0 0,2 1 0 0 0,-3-2 0 0 0,1 4 0 0 0,0 0 0 0 0,2 0 0 0 0,0-1 0 0 0,1 1 0 0 0,-2-3 0 0 0,0 4 0 0 0,-1 2 0 0 0,2 3 0 0 0,-2-1 0 0 0,0 0 0 0 0,2 0 0 0 0,0-4 0 0 0,2 3 0 0 0,2 0 0 0 0,0-2 0 0 0,0 0 0 0 0,1 2 0 0 0,1 1 0 0 0,-3-1 0 0 0,-1-1 0 0 0,0 2 0 0 0,2 1 0 0 0,2 2 0 0 0,-1-1 0 0 0,0-2 0 0 0,0 0 0 0 0,2 2 0 0 0,-2-3 0 0 0,0 0 0 0 0,0-1 0 0 0,2 3 0 0 0,-5-2 0 0 0,0 0 0 0 0,1-1 0 0 0,0 3 0 0 0,3 1 0 0 0,-1 2 0 0 0,-1 1 0 0 0,2-1 0 0 0,1 1 0 0 0,0 0 0 0 0,-1-4 0 0 0,-1-2 0 0 0,1 2 0 0 0,1 0 0 0 0,0 0 0 0 0,1 2 0 0 0,-4-2 0 0 0,-2-1 0 0 0,1 1 0 0 0,2 1 0 0 0,0 0 0 0 0,2 2 0 0 0,1-1 0 0 0,-2-2 0 0 0,0-2 0 0 0,0 2 0 0 0,1 0 0 0 0,0 0 0 0 0,-3-3 0 0 0,-2 2 0 0 0,0 0 0 0 0,3 3 0 0 0,0 0 0 0 0,2 0 0 0 0,-1-3 0 0 0,-1 1 0 0 0,1-1 0 0 0,1 1 0 0 0,0 2 0 0 0,1 0 0 0 0,1 2 0 0 0,-2-2 0 0 0,-2-2 0 0 0,1-2 0 0 0,1 3 0 0 0,1 0 0 0 0,0 0 0 0 0,0 2 0 0 0,-4-3 0 0 0,-2-1 0 0 0,1-1 0 0 0,2 2 0 0 0,0 1 0 0 0,2 2 0 0 0,1 1 0 0 0,1-1 0 0 0,0 1 0 0 0,-3-3 0 0 0,0-1 0 0 0,1-2 0 0 0,-1 2 0 0 0,2 1 0 0 0,0 0 0 0 0,0 1 0 0 0,1 1 0 0 0,0 2 0 0 0,0-1 0 0 0,0 0 0 0 0,-2-5 0 0 0,-1 1 0 0 0,0-1 0 0 0,0 1 0 0 0,2 1 0 0 0,-1 1 0 0 0,2 0 0 0 0,0 1 0 0 0,0 1 0 0 0,0 0 0 0 0,0 1 0 0 0,0-2 0 0 0,0 2 0 0 0,0-2 0 0 0,0 0 0 0 0,0 1 0 0 0,0-1 0 0 0,0-1 0 0 0,0 2 0 0 0,0-1 0 0 0,0 2 0 0 0,0-1 0 0 0,0-1 0 0 0,0 1 0 0 0,0 0 0 0 0,0-2 0 0 0,0 2 0 0 0,0-1 0 0 0,0 2 0 0 0,0-1 0 0 0,0 0 0 0 0,0 0 0 0 0,0-1 0 0 0,0 0 0 0 0,0 0 0 0 0,0 1 0 0 0,3-4 0 0 0,0-3 0 0 0,0 3 0 0 0,-1 0 0 0 0,0 2 0 0 0,-1 1 0 0 0,0-1 0 0 0,-1 2 0 0 0,5-2 0 0 0,1-3 0 0 0,0-1 0 0 0,-1 2 0 0 0,-1 1 0 0 0,-2 0 0 0 0,-1 2 0 0 0,-1 0 0 0 0,0 1 0 0 0,3-2 0 0 0,0-2 0 0 0,-1-1 0 0 0,1 2 0 0 0,-2 0 0 0 0,0-1 0 0 0,2-2 0 0 0,1 1 0 0 0,-1 0 0 0 0,-1 1 0 0 0,0 1 0 0 0,-1 1 0 0 0,4-2 0 0 0,2 0 0 0 0,-1 0 0 0 0,-1 0 0 0 0,-2 2 0 0 0,-1 1 0 0 0,-1-1 0 0 0,0 1 0 0 0,1 0 0 0 0,1 0 0 0 0,0 1 0 0 0,-1-1 0 0 0,0 2 0 0 0,-1-1 0 0 0,-1 0 0 0 0,0 0 0 0 0,0-1 0 0 0,0 0 0 0 0,0 1 0 0 0,0-1 0 0 0,0 2 0 0 0,0-1 0 0 0,0-1 0 0 0,0 1 0 0 0,0 0 0 0 0,4-4 0 0 0,3-2 0 0 0,-1 1 0 0 0,-1 1 0 0 0,-1 0 0 0 0,-2 2 0 0 0,-1 1 0 0 0,-1 1 0 0 0,0 0 0 0 0,0 0 0 0 0,0 0 0 0 0,0 0 0 0 0,-1-1 0 0 0,1 0 0 0 0,0 1 0 0 0,0-2 0 0 0,0 2 0 0 0,0-1 0 0 0,0 1 0 0 0,-2-2 0 0 0,-1-2 0 0 0,-1-1 0 0 0,2 1 0 0 0,-2-1 0 0 0,-1-2 0 0 0,2 0 0 0 0,0 3 0 0 0,1 0 0 0 0,-4-1 0 0 0,0-2 0 0 0,-1 2 0 0 0,0-1 0 0 0,0-1 0 0 0,2 2 0 0 0,2 1 0 0 0,-2-2 0 0 0,1-1 0 0 0,1 2 0 0 0,-5-1 0 0 0,0-1 0 0 0,1 0 0 0 0,0-3 0 0 0,0 3 0 0 0,-1-2 0 0 0,2 0 0 0 0,0 1 0 0 0,-2-2 0 0 0,0 3 0 0 0,-2-2 0 0 0,2 0 0 0 0,-1-1 0 0 0,1 1 0 0 0,-3 0 0 0 0,1 0 0 0 0,-1-1 0 0 0,2-1 0 0 0,-2-2 0 0 0,0 4 0 0 0,2 1 0 0 0,0 0 0 0 0,0-1 0 0 0,1 3 0 0 0,-4-1 0 0 0,2 0 0 0 0,-1-2 0 0 0,1 2 0 0 0,1-2 0 0 0,1 0 0 0 0,-2-2 0 0 0,-1 1 0 0 0,1-3 0 0 0,1 3 0 0 0,-3 0 0 0 0,1 1 0 0 0,0-2 0 0 0,2 0 0 0 0,-1-1 0 0 0,3 2 0 0 0,-4 0 0 0 0,1 1 0 0 0,0-2 0 0 0,-2-2 0 0 0,2 0 0 0 0,-2-2 0 0 0,0 4 0 0 0,1 1 0 0 0,1 0 0 0 0,1-1 0 0 0,1 2 0 0 0,-2 0 0 0 0,-3-2 0 0 0,2 0 0 0 0,-3-2 0 0 0,2 0 0 0 0,-1 0 0 0 0,1-2 0 0 0,1 3 0 0 0,-1 0 0 0 0,-2-1 0 0 0,2 1 0 0 0,0-2 0 0 0,-2-1 0 0 0,1 1 0 0 0,0-1 0 0 0,0-1 0 0 0,-3-1 0 0 0,2 4 0 0 0,0 0 0 0 0,-2-1 0 0 0,2 2 0 0 0,1-2 0 0 0,-1-1 0 0 0,4 1 0 0 0,-3-1 0 0 0,-1-1 0 0 0,-1-1 0 0 0,3 4 0 0 0,-2 0 0 0 0,-1 0 0 0 0,2 0 0 0 0,1-1 0 0 0,-2-1 0 0 0,0 4 0 0 0,2-1 0 0 0,-4-1 0 0 0,0-1 0 0 0,2 0 0 0 0,1-1 0 0 0,-2-1 0 0 0,-1-2 0 0 0,2 2 0 0 0,1 0 0 0 0,-1 0 0 0 0,-2-2 0 0 0,0 0 0 0 0,2 3 0 0 0,-1 2 0 0 0,0-1 0 0 0,-3-1 0 0 0,0-1 0 0 0,0 0 0 0 0,-2 0 0 0 0,0 0 0 0 0,2-2 0 0 0,3 2 0 0 0,-1 0 0 0 0,1-1 0 0 0,-3 0 0 0 0,0 3 0 0 0,0 2 0 0 0,-2-2 0 0 0,1-1 0 0 0,0-1 0 0 0,4 0 0 0 0,0 1 0 0 0,-1-2 0 0 0,1-1 0 0 0,-3 0 0 0 0,0-1 0 0 0,-2-1 0 0 0,3 2 0 0 0,1 1 0 0 0,1 0 0 0 0,-2 0 0 0 0,0 3 0 0 0,0 2 0 0 0,-1-2 0 0 0,-1-1 0 0 0,1-1 0 0 0,-2-2 0 0 0,3 2 0 0 0,2-1 0 0 0,-2 0 0 0 0,0-1 0 0 0,0 0 0 0 0,-1-1 0 0 0,-1-1 0 0 0,4 5 0 0 0,1 1 0 0 0,-2 0 0 0 0,0-1 0 0 0,0-2 0 0 0,-2 2 0 0 0,-1-1 0 0 0,-1 0 0 0 0,-1-2 0 0 0,2 0 0 0 0,-2-1 0 0 0,4 2 0 0 0,2 0 0 0 0,0 0 0 0 0,-1-1 0 0 0,0 0 0 0 0,-1-1 0 0 0,-2-1 0 0 0,1 0 0 0 0,2 5 0 0 0,-1 1 0 0 0,1 0 0 0 0,0-1 0 0 0,-2-1 0 0 0,0-2 0 0 0,0-1 0 0 0,-1-1 0 0 0,-1 0 0 0 0,-1 0 0 0 0,1 0 0 0 0,1 0 0 0 0,-2-1 0 0 0,2 1 0 0 0,0 0 0 0 0,-1 0 0 0 0,1 0 0 0 0,1 0 0 0 0,-2 0 0 0 0,1 0 0 0 0,-2 0 0 0 0,1 0 0 0 0,1 0 0 0 0,-1 0 0 0 0,0 0 0 0 0,1 0 0 0 0,0 0 0 0 0,2-2 0 0 0,2-2 0 0 0,1 1 0 0 0,-2 1 0 0 0,-1 0 0 0 0,-2 1 0 0 0,0 0 0 0 0,0 1 0 0 0,-1 0 0 0 0,0 0 0 0 0,2 0 0 0 0,-2 1 0 0 0,0-1 0 0 0,2 0 0 0 0,-2 0 0 0 0,1 0 0 0 0,-2 0 0 0 0,1 0 0 0 0,1 0 0 0 0,-1 0 0 0 0,0 0 0 0 0,1 0 0 0 0,0 0 0 0 0,-1 0 0 0 0,2-3 0 0 0,-1 0 0 0 0,-1 0 0 0 0,0 1 0 0 0,-1 0 0 0 0,2 1 0 0 0,-1 0 0 0 0,0 1 0 0 0,2 0 0 0 0,-2 0 0 0 0,1 0 0 0 0,-2 0 0 0 0,1 0 0 0 0,1 0 0 0 0,-1 1 0 0 0,0-1 0 0 0,2 0 0 0 0,-2 0 0 0 0,1 0 0 0 0,0 0 0 0 0,0 0 0 0 0,2-3 0 0 0,2 0 0 0 0,-2 0 0 0 0,1 0 0 0 0,-1 2 0 0 0,-1-1 0 0 0,-1 2 0 0 0,1 0 0 0 0,-2 0 0 0 0,1 0 0 0 0,0-5 0 0 0,0-1 0 0 0,-1 0 0 0 0,-1 1 0 0 0,1 1 0 0 0,1 2 0 0 0,-1 1 0 0 0,0 0 0 0 0,1 1 0 0 0,5-2 0 0 0,-2-1 0 0 0,1 0 0 0 0,0 1 0 0 0,-2 0 0 0 0,-1 1 0 0 0,-3-4 0 0 0,1-2 0 0 0,1 1 0 0 0,-1 1 0 0 0,0 2 0 0 0,1 1 0 0 0,0 1 0 0 0,-1 0 0 0 0,4-1 0 0 0,2-1 0 0 0,-1 0 0 0 0,-1 1 0 0 0,-2 0 0 0 0,-1 1 0 0 0,0 1 0 0 0,4-3 0 0 0,0 0 0 0 0,-1 0 0 0 0,0 1 0 0 0,-1 0 0 0 0,-1 1 0 0 0,-2 1 0 0 0,-1-1 0 0 0,5-3 0 0 0,1-3 0 0 0,-1 1 0 0 0,0 1 0 0 0,0 2 0 0 0,-3 1 0 0 0,3-2 0 0 0,1 1 0 0 0,1 0 0 0 0,-2 0 0 0 0,-1 2 0 0 0,-2 0 0 0 0,0 1 0 0 0,0-1 0 0 0,-1 2 0 0 0,2-4 0 0 0,3 0 0 0 0,1 0 0 0 0,-3 1 0 0 0,1 0 0 0 0,-1 1 0 0 0,-2 1 0 0 0,0-1 0 0 0,-1 1 0 0 0,2-4 0 0 0,2-3 0 0 0,1 1 0 0 0,-2 1 0 0 0,0 2 0 0 0,1 1 0 0 0,-3 1 0 0 0,0 0 0 0 0,1-1 0 0 0,-2-1 0 0 0,1 0 0 0 0,-2 1 0 0 0,0 0 0 0 0,2 1 0 0 0,-1 1 0 0 0,0-3 0 0 0,2 0 0 0 0,-2 0 0 0 0,1 0 0 0 0,0 2 0 0 0,0 0 0 0 0,0 0 0 0 0,3-4 0 0 0,-1-1 0 0 0,1 0 0 0 0,0 1 0 0 0,-1 1 0 0 0,-2 2 0 0 0,2 1 0 0 0,-3 1 0 0 0,1 0 0 0 0,3-2 0 0 0,-1-1 0 0 0,1 0 0 0 0,0 1 0 0 0,-2 0 0 0 0,0 1 0 0 0,0-4 0 0 0,-1-2 0 0 0,0 1 0 0 0,0 1 0 0 0,-1 1 0 0 0,1 2 0 0 0,-2 1 0 0 0,1 1 0 0 0,1-3 0 0 0,-2 0 0 0 0,2 1 0 0 0,0-1 0 0 0,0 2 0 0 0,-1 0 0 0 0,2 0 0 0 0,3-1 0 0 0,0-1 0 0 0,0 0 0 0 0,-3 0 0 0 0,0 2 0 0 0,0 0 0 0 0,-2 0 0 0 0,1 1 0 0 0,0 0 0 0 0,0 0 0 0 0,-1 0 0 0 0,2 0 0 0 0,-2 0 0 0 0,1 1 0 0 0,-2-1 0 0 0,1 0 0 0 0,0 0 0 0 0,0 0 0 0 0,1 0 0 0 0,0 0 0 0 0,-1 0 0 0 0,1 0 0 0 0,1 0 0 0 0,-2 0 0 0 0,1 0 0 0 0,-2 0 0 0 0,1 0 0 0 0,1 0 0 0 0,-1 0 0 0 0,0 0 0 0 0,2 0 0 0 0,-2 0 0 0 0,1 0 0 0 0,-2 0 0 0 0,1 0 0 0 0,1 0 0 0 0,-2 0 0 0 0,2 0 0 0 0,0 0 0 0 0,0 0 0 0 0,-1 0 0 0 0,2 0 0 0 0,-1 0 0 0 0,-1 0 0 0 0,0 2 0 0 0,-1 1 0 0 0,2 0 0 0 0,-1 0 0 0 0,0-1 0 0 0,2-1 0 0 0,-2-1 0 0 0,1 0 0 0 0,1 5 0 0 0,-2 2 0 0 0,1-1 0 0 0,-2-1 0 0 0,1-2 0 0 0,1-1 0 0 0,-2-1 0 0 0,4 2 0 0 0,2 0 0 0 0,1 0 0 0 0,-2-1 0 0 0,-1 0 0 0 0,3 4 0 0 0,1 1 0 0 0,-2-1 0 0 0,-1-1 0 0 0,-2 1 0 0 0,-1-1 0 0 0,0-1 0 0 0,-1 1 0 0 0,0 0 0 0 0,1-1 0 0 0,0-1 0 0 0,1 4 0 0 0,3 0 0 0 0,1-1 0 0 0,-2-1 0 0 0,2 1 0 0 0,1-1 0 0 0,-3 0 0 0 0,0-3 0 0 0,2 2 0 0 0,1 0 0 0 0,-2 0 0 0 0,-1-2 0 0 0,0 5 0 0 0,-3 0 0 0 0,0-1 0 0 0,4 2 0 0 0,-2-1 0 0 0,1-2 0 0 0,0-2 0 0 0,-2 2 0 0 0,-1-1 0 0 0,1-1 0 0 0,4 5 0 0 0,-1 0 0 0 0,-1-2 0 0 0,1 0 0 0 0,2 0 0 0 0,-1-1 0 0 0,-1-1 0 0 0,-2-1 0 0 0,1 3 0 0 0,1 2 0 0 0,1-2 0 0 0,-3-1 0 0 0,3 1 0 0 0,0-1 0 0 0,1-1 0 0 0,-3 1 0 0 0,-1 0 0 0 0,0-1 0 0 0,-1 3 0 0 0,-1 2 0 0 0,3 0 0 0 0,-1 0 0 0 0,1-3 0 0 0,-1-1 0 0 0,4 0 0 0 0,-1 0 0 0 0,-1-2 0 0 0,0-1 0 0 0,3 5 0 0 0,-3 0 0 0 0,1 2 0 0 0,-2-1 0 0 0,-1-2 0 0 0,1 1 0 0 0,1-1 0 0 0,-1-1 0 0 0,-1-2 0 0 0,2 3 0 0 0,2 1 0 0 0,-2 0 0 0 0,-1-2 0 0 0,3 0 0 0 0,0 0 0 0 0,-2 4 0 0 0,0 1 0 0 0,-1 0 0 0 0,-3-1 0 0 0,0-2 0 0 0,4 0 0 0 0,-2-1 0 0 0,1-2 0 0 0,2 4 0 0 0,2 0 0 0 0,2 1 0 0 0,-1 0 0 0 0,-2-3 0 0 0,1 1 0 0 0,1-1 0 0 0,-3-2 0 0 0,1 4 0 0 0,0 0 0 0 0,-2-1 0 0 0,1 1 0 0 0,1-2 0 0 0,-1-1 0 0 0,3 3 0 0 0,-1 1 0 0 0,0 0 0 0 0,1 0 0 0 0,-1-3 0 0 0,2 1 0 0 0,-2-1 0 0 0,0 3 0 0 0,1 0 0 0 0,-1-1 0 0 0,2 0 0 0 0,-2-1 0 0 0,0 1 0 0 0,1-1 0 0 0,-3 2 0 0 0,-2 1 0 0 0,2 1 0 0 0,1-2 0 0 0,-2-2 0 0 0,1 0 0 0 0,1-1 0 0 0,3 3 0 0 0,0 0 0 0 0,-3-1 0 0 0,1 0 0 0 0,0-1 0 0 0,-1 3 0 0 0,-2 0 0 0 0,1 0 0 0 0,0-1 0 0 0,-2-2 0 0 0,2 0 0 0 0,0-1 0 0 0,1-2 0 0 0,2 4 0 0 0,-2 0 0 0 0,0-1 0 0 0,0 0 0 0 0,2 0 0 0 0,2 0 0 0 0,-3 0 0 0 0,-1-2 0 0 0,1 3 0 0 0,1 1 0 0 0,-3-2 0 0 0,1 0 0 0 0,0 0 0 0 0,-3-2 0 0 0,2 1 0 0 0,1-1 0 0 0,0-1 0 0 0,2 4 0 0 0,-2 0 0 0 0,-1-1 0 0 0,2 0 0 0 0,0 0 0 0 0,3 3 0 0 0,-3 0 0 0 0,-1-2 0 0 0,2 0 0 0 0,-1-1 0 0 0,-2-1 0 0 0,1-1 0 0 0,0 0 0 0 0,3 4 0 0 0,-3 0 0 0 0,0-1 0 0 0,1 0 0 0 0,0-1 0 0 0,-2-2 0 0 0,1 1 0 0 0,0-1 0 0 0,0 4 0 0 0,-3 1 0 0 0,0 0 0 0 0,-1-1 0 0 0,3 0 0 0 0,-1-1 0 0 0,-1-2 0 0 0,3 2 0 0 0,-2 1 0 0 0,0 0 0 0 0,0 0 0 0 0,-3 2 0 0 0,0 0 0 0 0,2 0 0 0 0,3-2 0 0 0,-3-2 0 0 0,2 0 0 0 0,1-1 0 0 0,3 3 0 0 0,-2 0 0 0 0,-2-1 0 0 0,2 0 0 0 0,1-1 0 0 0,-3-2 0 0 0,1 1 0 0 0,0-1 0 0 0,0-1 0 0 0,3 4 0 0 0,-3 0 0 0 0,1 1 0 0 0,1-1 0 0 0,-1-1 0 0 0,2 0 0 0 0,-2-1 0 0 0,0 3 0 0 0,1 0 0 0 0,-3-1 0 0 0,0 0 0 0 0,1-1 0 0 0,0-1 0 0 0,2 2 0 0 0,-1 0 0 0 0,-2 2 0 0 0,-1-2 0 0 0,-3 1 0 0 0,0-2 0 0 0,0 4 0 0 0,-1-1 0 0 0,2 1 0 0 0,1-2 0 0 0,-1-2 0 0 0,3 0 0 0 0,0-1 0 0 0,1 3 0 0 0,-2 0 0 0 0,-2 1 0 0 0,1 4 0 0 0,-3-1 0 0 0,2 0 0 0 0,2-2 0 0 0,1-3 0 0 0,2-1 0 0 0,0-1 0 0 0,0 4 0 0 0,1-1 0 0 0,-3 1 0 0 0,-2-2 0 0 0,3 1 0 0 0,0-1 0 0 0,3 3 0 0 0,-2-1 0 0 0,1 1 0 0 0,0-2 0 0 0,-1-2 0 0 0,3-1 0 0 0,-4 0 0 0 0,0 3 0 0 0,-2 1 0 0 0,3 0 0 0 0,-3-1 0 0 0,0-3 0 0 0,2 4 0 0 0,-1-1 0 0 0,1 1 0 0 0,0-2 0 0 0,1-1 0 0 0,2-1 0 0 0,-2 0 0 0 0,0 3 0 0 0,1 1 0 0 0,-1 0 0 0 0,-3-1 0 0 0,1 0 0 0 0,1-1 0 0 0,-3 2 0 0 0,-1 0 0 0 0,3 1 0 0 0,1-2 0 0 0,-2-2 0 0 0,1 0 0 0 0,1-1 0 0 0,3 3 0 0 0,0 0 0 0 0,2 1 0 0 0,-2-1 0 0 0,-3-2 0 0 0,2 2 0 0 0,0 0 0 0 0,2 1 0 0 0,-3-1 0 0 0,-1-3 0 0 0,1 1 0 0 0,-2-1 0 0 0,2 3 0 0 0,-1 0 0 0 0,3 1 0 0 0,1-1 0 0 0,-4-2 0 0 0,1 0 0 0 0,0-1 0 0 0,2 3 0 0 0,0 0 0 0 0,-3-1 0 0 0,1 0 0 0 0,0-1 0 0 0,-1 1 0 0 0,-2-2 0 0 0,1 4 0 0 0,0 0 0 0 0,-2-2 0 0 0,1 0 0 0 0,2-1 0 0 0,2 3 0 0 0,1 0 0 0 0,-3-2 0 0 0,1 1 0 0 0,0-3 0 0 0,0 2 0 0 0,-4-1 0 0 0,2 2 0 0 0,0 1 0 0 0,1-2 0 0 0,2 1 0 0 0,-2-2 0 0 0,1 0 0 0 0,1 0 0 0 0,-3-2 0 0 0,0 3 0 0 0,2 0 0 0 0,-1-1 0 0 0,2 1 0 0 0,-2-1 0 0 0,-1-2 0 0 0,2 0 0 0 0,0 1 0 0 0,-2-2 0 0 0,1 3 0 0 0,0 1 0 0 0,0-1 0 0 0,2 1 0 0 0,-1-1 0 0 0,-2-2 0 0 0,1 3 0 0 0,-1 0 0 0 0,-1-1 0 0 0,2 1 0 0 0,1-1 0 0 0,-3-2 0 0 0,2 0 0 0 0,0 1 0 0 0,0-2 0 0 0,3 3 0 0 0,-3 1 0 0 0,-1-1 0 0 0,2 1 0 0 0,-2-1 0 0 0,-1-2 0 0 0,2 1 0 0 0,1-1 0 0 0,-3-1 0 0 0,2 3 0 0 0,0 2 0 0 0,0-3 0 0 0,2 2 0 0 0,-1-1 0 0 0,-2-2 0 0 0,2 3 0 0 0,0 1 0 0 0,-2-2 0 0 0,-2-2 0 0 0,3 1 0 0 0,-3-1 0 0 0,1-1 0 0 0,1 1 0 0 0,2 0 0 0 0,-3-1 0 0 0,-1-2 0 0 0,3 5 0 0 0,0 0 0 0 0,3 2 0 0 0,-2-1 0 0 0,-1-1 0 0 0,-1-3 0 0 0,2 1 0 0 0,-2 0 0 0 0,-1-1 0 0 0,-2-2 0 0 0,0 4 0 0 0,2 2 0 0 0,1-2 0 0 0,-2-1 0 0 0,-1-2 0 0 0,0-1 0 0 0,3 2 0 0 0,-1-1 0 0 0,-1 0 0 0 0,1-1 0 0 0,-3 0 0 0 0,2 1 0 0 0,2 1 0 0 0,-3-1 0 0 0,0-1 0 0 0,1 0 0 0 0,-3-1 0 0 0,0-1 0 0 0,3 5 0 0 0,2 2 0 0 0,-1-1 0 0 0,-1-2 0 0 0,0 0 0 0 0,2 0 0 0 0,0 1 0 0 0,-2-2 0 0 0,-1 0 0 0 0,-2-2 0 0 0,1 0 0 0 0,-1-1 0 0 0,-1 0 0 0 0,4 5 0 0 0,2 1 0 0 0,-2 0 0 0 0,0-1 0 0 0,-3-1 0 0 0,0-2 0 0 0,1-1 0 0 0,3 2 0 0 0,-1 0 0 0 0,1 0 0 0 0,-1-1 0 0 0,-1 0 0 0 0,1 1 0 0 0,1 1 0 0 0,2-1 0 0 0,-4-1 0 0 0,3 5 0 0 0,0 0 0 0 0,-1 0 0 0 0,-2-2 0 0 0,3 1 0 0 0,1-1 0 0 0,-2-1 0 0 0,-1-1 0 0 0,2 1 0 0 0,2 0 0 0 0,-3 0 0 0 0,1 3 0 0 0,2 1 0 0 0,-1-1 0 0 0,2 1 0 0 0,-1-2 0 0 0,-2 0 0 0 0,2 0 0 0 0,-3-1 0 0 0,0 4 0 0 0,0 0 0 0 0,-3 1 0 0 0,0-1 0 0 0,2 3 0 0 0,2-1 0 0 0,-2 0 0 0 0,0-1 0 0 0,0-1 0 0 0,-2-1 0 0 0,1 3 0 0 0,2-1 0 0 0,-1-2 0 0 0,1 0 0 0 0,2-1 0 0 0,2 0 0 0 0,1 0 0 0 0,-2 3 0 0 0,-3-1 0 0 0,2 2 0 0 0,1-2 0 0 0,-3 0 0 0 0,0-1 0 0 0,1 3 0 0 0,1-1 0 0 0,3 0 0 0 0,-2 0 0 0 0,1 1 0 0 0,0 0 0 0 0,-3-2 0 0 0,1-1 0 0 0,0 2 0 0 0,0-2 0 0 0,3 3 0 0 0,-3 0 0 0 0,1 0 0 0 0,1-2 0 0 0,1 1 0 0 0,1-2 0 0 0,1 2 0 0 0,-2 0 0 0 0,-2 1 0 0 0,-4 0 0 0 0,-2 4 0 0 0,0 2 0 0 0,-2-3 0 0 0,3 2 0 0 0,3 0 0 0 0,3-2 0 0 0,0-4 0 0 0,2-1 0 0 0,-2-2 0 0 0,1 3 0 0 0,-1-1 0 0 0,2 1 0 0 0,0-2 0 0 0,1 1 0 0 0,-2 4 0 0 0,-3 1 0 0 0,2 2 0 0 0,-3-3 0 0 0,2 2 0 0 0,-1-2 0 0 0,3 0 0 0 0,1-4 0 0 0,1 3 0 0 0,-3-1 0 0 0,1 0 0 0 0,0 1 0 0 0,-2 2 0 0 0,3 3 0 0 0,-4-3 0 0 0,2-1 0 0 0,-1-2 0 0 0,3 1 0 0 0,-1-1 0 0 0,3 0 0 0 0,-4-2 0 0 0,1 2 0 0 0,0 0 0 0 0,1 0 0 0 0,2 1 0 0 0,-2-2 0 0 0,0 2 0 0 0,-1-1 0 0 0,1 1 0 0 0,3 0 0 0 0,-1-2 0 0 0,2 2 0 0 0,-5 0 0 0 0,1-1 0 0 0,-1-1 0 0 0,1-1 0 0 0,2 3 0 0 0,0 0 0 0 0,1 1 0 0 0,-3-3 0 0 0,0 2 0 0 0,1-1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9T18:01:07.567"/>
    </inkml:context>
    <inkml:brush xml:id="br0">
      <inkml:brushProperty name="width" value="0.35" units="cm"/>
      <inkml:brushProperty name="height" value="0.35" units="cm"/>
      <inkml:brushProperty name="color" value="#FFC114"/>
    </inkml:brush>
  </inkml:definitions>
  <inkml:trace contextRef="#ctx0" brushRef="#br0">5045 4330 16383 0 0,'2'0'0'0'0,"4"0"0"0"0,5 0 0 0 0,1 3 0 0 0,0 0 0 0 0,-1 5 0 0 0,0 3 0 0 0,-3 5 0 0 0,4 0 0 0 0,-2-1 0 0 0,-2 0 0 0 0,1-3 0 0 0,-3 2 0 0 0,-1 0 0 0 0,2-1 0 0 0,2-2 0 0 0,0-1 0 0 0,-1 1 0 0 0,-1 2 0 0 0,-1-1 0 0 0,0-1 0 0 0,3-2 0 0 0,1 3 0 0 0,-2 1 0 0 0,-1-1 0 0 0,0 1 0 0 0,0 0 0 0 0,0-1 0 0 0,3-2 0 0 0,0 0 0 0 0,0-2 0 0 0,-1 2 0 0 0,1 0 0 0 0,-3 0 0 0 0,3-1 0 0 0,0 0 0 0 0,1-1 0 0 0,-2 2 0 0 0,3 1 0 0 0,-2-1 0 0 0,2-1 0 0 0,-3 0 0 0 0,-1-1 0 0 0,5-2 0 0 0,-1 2 0 0 0,0 1 0 0 0,-2 0 0 0 0,0 0 0 0 0,-2 2 0 0 0,3 0 0 0 0,-2 0 0 0 0,1-2 0 0 0,-1 1 0 0 0,3-3 0 0 0,-1 4 0 0 0,0-1 0 0 0,-2 1 0 0 0,1-2 0 0 0,-4 0 0 0 0,5-1 0 0 0,1-3 0 0 0,0 4 0 0 0,-1-1 0 0 0,3 2 0 0 0,2-2 0 0 0,-3 1 0 0 0,-1-2 0 0 0,4-1 0 0 0,0 3 0 0 0,2-1 0 0 0,-2 2 0 0 0,0-2 0 0 0,-2-1 0 0 0,-2 2 0 0 0,1 0 0 0 0,1-2 0 0 0,0-2 0 0 0,-2 1 0 0 0,2-1 0 0 0,1-1 0 0 0,-3 1 0 0 0,0 0 0 0 0,3-1 0 0 0,-1-2 0 0 0,0 5 0 0 0,1 0 0 0 0,1 0 0 0 0,0-2 0 0 0,1-2 0 0 0,-1 2 0 0 0,-1-1 0 0 0,-1-1 0 0 0,2 0 0 0 0,-2 0 0 0 0,-1 1 0 0 0,0 0 0 0 0,3-2 0 0 0,1 0 0 0 0,2-1 0 0 0,-1-1 0 0 0,1 0 0 0 0,-3 5 0 0 0,0 1 0 0 0,-1 0 0 0 0,0-1 0 0 0,3-1 0 0 0,0-2 0 0 0,-3 1 0 0 0,-1 1 0 0 0,0-1 0 0 0,2-1 0 0 0,3 5 0 0 0,0 0 0 0 0,-1 0 0 0 0,1-2 0 0 0,1 1 0 0 0,-1-1 0 0 0,0-1 0 0 0,0-1 0 0 0,-3 1 0 0 0,0 0 0 0 0,1-1 0 0 0,-2 0 0 0 0,2-2 0 0 0,-1 5 0 0 0,-2 1 0 0 0,0-1 0 0 0,2-1 0 0 0,0-2 0 0 0,1-1 0 0 0,2-1 0 0 0,0 0 0 0 0,1 1 0 0 0,0 1 0 0 0,-1 0 0 0 0,2-1 0 0 0,-2 0 0 0 0,-1-2 0 0 0,2 1 0 0 0,-1 2 0 0 0,-1 0 0 0 0,1 0 0 0 0,0-1 0 0 0,2 0 0 0 0,-1-1 0 0 0,-1-1 0 0 0,1 0 0 0 0,-1 0 0 0 0,-3 5 0 0 0,-2 2 0 0 0,2-1 0 0 0,-1-2 0 0 0,1 0 0 0 0,2-2 0 0 0,0-1 0 0 0,2 0 0 0 0,0 1 0 0 0,-1 1 0 0 0,2 0 0 0 0,-2-1 0 0 0,-1 0 0 0 0,2-1 0 0 0,-1-1 0 0 0,-1 0 0 0 0,1 0 0 0 0,0 0 0 0 0,2 0 0 0 0,-3 2 0 0 0,-3 2 0 0 0,-1-1 0 0 0,3-1 0 0 0,0 0 0 0 0,-1-1 0 0 0,3-1 0 0 0,-1 1 0 0 0,2-1 0 0 0,1 0 0 0 0,-2-1 0 0 0,1 1 0 0 0,-1 0 0 0 0,0 0 0 0 0,1 0 0 0 0,-2 0 0 0 0,0 0 0 0 0,2 0 0 0 0,-1 0 0 0 0,1 0 0 0 0,0 0 0 0 0,-1 0 0 0 0,1 0 0 0 0,0 0 0 0 0,-2 0 0 0 0,1 0 0 0 0,1 0 0 0 0,-2 0 0 0 0,0 0 0 0 0,2 0 0 0 0,0 0 0 0 0,1 0 0 0 0,-3 0 0 0 0,2 0 0 0 0,0 0 0 0 0,-2 0 0 0 0,-3 5 0 0 0,-1 1 0 0 0,1 1 0 0 0,1-2 0 0 0,1-2 0 0 0,1-1 0 0 0,1-1 0 0 0,1 0 0 0 0,0-1 0 0 0,0 0 0 0 0,-1-1 0 0 0,-1 1 0 0 0,2 0 0 0 0,0 0 0 0 0,-5 2 0 0 0,-2 1 0 0 0,3 0 0 0 0,0 0 0 0 0,2-1 0 0 0,1-1 0 0 0,-2-1 0 0 0,3 1 0 0 0,0-1 0 0 0,-2 0 0 0 0,1-1 0 0 0,1 1 0 0 0,1 0 0 0 0,-1 0 0 0 0,-2 0 0 0 0,2 0 0 0 0,0 0 0 0 0,-1 0 0 0 0,0 0 0 0 0,-1 0 0 0 0,1 0 0 0 0,0 0 0 0 0,0 0 0 0 0,1 0 0 0 0,1 0 0 0 0,-2 0 0 0 0,1 0 0 0 0,-1 0 0 0 0,-1 0 0 0 0,2 0 0 0 0,-1 0 0 0 0,-1 0 0 0 0,1 0 0 0 0,0 0 0 0 0,2 0 0 0 0,-1 0 0 0 0,-2 0 0 0 0,2 0 0 0 0,0 0 0 0 0,-1 0 0 0 0,-1 0 0 0 0,1 0 0 0 0,0 0 0 0 0,0 0 0 0 0,1 0 0 0 0,-1 0 0 0 0,2 0 0 0 0,-2 0 0 0 0,1 0 0 0 0,-1 0 0 0 0,-1 0 0 0 0,2 0 0 0 0,-1 0 0 0 0,-2 0 0 0 0,3 0 0 0 0,-1 0 0 0 0,2 0 0 0 0,-2 0 0 0 0,0 0 0 0 0,1 0 0 0 0,0 0 0 0 0,-1 0 0 0 0,-1 0 0 0 0,2 0 0 0 0,0 0 0 0 0,1 0 0 0 0,-3 0 0 0 0,2 0 0 0 0,-1 0 0 0 0,0 0 0 0 0,0 0 0 0 0,0 0 0 0 0,-1 0 0 0 0,2 0 0 0 0,-1 0 0 0 0,1 0 0 0 0,0 0 0 0 0,-1 0 0 0 0,1 0 0 0 0,-1 0 0 0 0,-1 0 0 0 0,2 0 0 0 0,-1 0 0 0 0,-1 0 0 0 0,1 0 0 0 0,0 0 0 0 0,2 0 0 0 0,-1 0 0 0 0,-1 0 0 0 0,1 0 0 0 0,-1 0 0 0 0,0 0 0 0 0,0 0 0 0 0,0 0 0 0 0,-1 0 0 0 0,2 0 0 0 0,-2 0 0 0 0,3 0 0 0 0,-1 0 0 0 0,-1 0 0 0 0,0 0 0 0 0,-1 5 0 0 0,-3 1 0 0 0,-1 0 0 0 0,2-1 0 0 0,1-1 0 0 0,-2-2 0 0 0,4-1 0 0 0,0 0 0 0 0,1-1 0 0 0,0 0 0 0 0,-1-1 0 0 0,1 1 0 0 0,0 0 0 0 0,-2 0 0 0 0,2 0 0 0 0,-1 0 0 0 0,2 0 0 0 0,-2 0 0 0 0,0 0 0 0 0,1 0 0 0 0,0 0 0 0 0,-2 0 0 0 0,1 0 0 0 0,0 0 0 0 0,0 0 0 0 0,0 0 0 0 0,-1 0 0 0 0,3 0 0 0 0,-1 0 0 0 0,0 0 0 0 0,-1 0 0 0 0,0 0 0 0 0,0 0 0 0 0,0 0 0 0 0,1 0 0 0 0,-3 0 0 0 0,3 0 0 0 0,-1 0 0 0 0,2 0 0 0 0,-2 0 0 0 0,0 0 0 0 0,1 0 0 0 0,0 0 0 0 0,-3 0 0 0 0,3 0 0 0 0,-1 0 0 0 0,0 2 0 0 0,0 1 0 0 0,-1 0 0 0 0,3 0 0 0 0,-1-1 0 0 0,0-1 0 0 0,-1-1 0 0 0,0 1 0 0 0,0-1 0 0 0,1-1 0 0 0,-2 1 0 0 0,0 0 0 0 0,2 0 0 0 0,-1 0 0 0 0,2 0 0 0 0,-2 0 0 0 0,0 0 0 0 0,1 0 0 0 0,0 0 0 0 0,-3 0 0 0 0,3 0 0 0 0,-1 0 0 0 0,-3 2 0 0 0,0 2 0 0 0,0-1 0 0 0,0-1 0 0 0,1 0 0 0 0,1-1 0 0 0,-1 0 0 0 0,3-1 0 0 0,-1 0 0 0 0,-1 0 0 0 0,2 0 0 0 0,-2-1 0 0 0,3 1 0 0 0,-3 5 0 0 0,-2 2 0 0 0,-1-1 0 0 0,0-1 0 0 0,2-2 0 0 0,0-1 0 0 0,2 0 0 0 0,-2-2 0 0 0,2 0 0 0 0,0 0 0 0 0,1 0 0 0 0,1-1 0 0 0,-2 4 0 0 0,0 0 0 0 0,2 0 0 0 0,-2-1 0 0 0,-1 0 0 0 0,1-1 0 0 0,1-1 0 0 0,-2 1 0 0 0,1-1 0 0 0,0 0 0 0 0,2-1 0 0 0,-1 1 0 0 0,-2 0 0 0 0,2 3 0 0 0,0 0 0 0 0,-2 0 0 0 0,2-1 0 0 0,-2 0 0 0 0,1-1 0 0 0,0 0 0 0 0,0-1 0 0 0,1 0 0 0 0,0 0 0 0 0,0 0 0 0 0,0 0 0 0 0,-2 0 0 0 0,1-1 0 0 0,1 1 0 0 0,-1 0 0 0 0,-1 0 0 0 0,1 0 0 0 0,0 0 0 0 0,2 0 0 0 0,-1 0 0 0 0,-4 5 0 0 0,-2 2 0 0 0,2-1 0 0 0,0-1 0 0 0,0-2 0 0 0,1 0 0 0 0,2-2 0 0 0,1-1 0 0 0,0 0 0 0 0,0 0 0 0 0,-1 0 0 0 0,1-1 0 0 0,-1 1 0 0 0,0 0 0 0 0,-3 2 0 0 0,-1 2 0 0 0,-1-1 0 0 0,2-1 0 0 0,1 0 0 0 0,1-1 0 0 0,1 0 0 0 0,0-1 0 0 0,1 0 0 0 0,-1 0 0 0 0,0 0 0 0 0,1 0 0 0 0,-1-1 0 0 0,-1 1 0 0 0,1 0 0 0 0,0 0 0 0 0,2 0 0 0 0,-1 0 0 0 0,-1 0 0 0 0,1 0 0 0 0,-1 0 0 0 0,0 0 0 0 0,-1 0 0 0 0,2 0 0 0 0,-2 0 0 0 0,2 0 0 0 0,-1 0 0 0 0,0 0 0 0 0,2 0 0 0 0,-2 0 0 0 0,1 0 0 0 0,-1 0 0 0 0,-1 0 0 0 0,2 0 0 0 0,-1 0 0 0 0,-1 0 0 0 0,1 0 0 0 0,0 0 0 0 0,2 0 0 0 0,-1 0 0 0 0,-1 0 0 0 0,1 0 0 0 0,-1 3 0 0 0,0 0 0 0 0,-1 0 0 0 0,2 0 0 0 0,0-2 0 0 0,1 0 0 0 0,-3 0 0 0 0,2-1 0 0 0,0 0 0 0 0,-2 0 0 0 0,1 0 0 0 0,0 0 0 0 0,-1 0 0 0 0,2 0 0 0 0,-1 0 0 0 0,1 0 0 0 0,0 4 0 0 0,-1 3 0 0 0,2-1 0 0 0,-3-1 0 0 0,1-1 0 0 0,0-2 0 0 0,1-1 0 0 0,-3-1 0 0 0,2 0 0 0 0,1 0 0 0 0,0 0 0 0 0,1 0 0 0 0,-3-1 0 0 0,2 1 0 0 0,0 3 0 0 0,-2 0 0 0 0,1 0 0 0 0,0-1 0 0 0,-1 0 0 0 0,2-1 0 0 0,-2 0 0 0 0,3-1 0 0 0,-1 0 0 0 0,-1 0 0 0 0,1 0 0 0 0,-1 0 0 0 0,0 0 0 0 0,-5 4 0 0 0,2 3 0 0 0,-1-1 0 0 0,-1-1 0 0 0,4-2 0 0 0,0 0 0 0 0,2-2 0 0 0,-1-1 0 0 0,0 0 0 0 0,1 3 0 0 0,0 0 0 0 0,-2-1 0 0 0,2 1 0 0 0,-1-2 0 0 0,2 0 0 0 0,-1 0 0 0 0,-2-1 0 0 0,3 0 0 0 0,-2 0 0 0 0,0 0 0 0 0,-1 0 0 0 0,2 0 0 0 0,-2-1 0 0 0,1 1 0 0 0,0 0 0 0 0,4 0 0 0 0,0 0 0 0 0,-3 3 0 0 0,-1 0 0 0 0,-1 0 0 0 0,-1 0 0 0 0,1-2 0 0 0,1 1 0 0 0,-2-2 0 0 0,2 0 0 0 0,0 0 0 0 0,2 0 0 0 0,-2 0 0 0 0,0 0 0 0 0,1 0 0 0 0,0 5 0 0 0,-1 1 0 0 0,-1 0 0 0 0,2-1 0 0 0,-2-1 0 0 0,1-2 0 0 0,0-1 0 0 0,1 0 0 0 0,1-1 0 0 0,-2-1 0 0 0,0 1 0 0 0,1 0 0 0 0,-2 0 0 0 0,-3 2 0 0 0,0 1 0 0 0,0 0 0 0 0,0 0 0 0 0,2-2 0 0 0,1 0 0 0 0,2 0 0 0 0,-1-1 0 0 0,1 0 0 0 0,-5 3 0 0 0,1 0 0 0 0,0 0 0 0 0,-2-1 0 0 0,4 0 0 0 0,0-1 0 0 0,2-1 0 0 0,-1 1 0 0 0,0-1 0 0 0,1 4 0 0 0,0 3 0 0 0,-1-1 0 0 0,-1-1 0 0 0,2 0 0 0 0,-2 1 0 0 0,2-2 0 0 0,-2-1 0 0 0,3-1 0 0 0,-1-1 0 0 0,-1-1 0 0 0,-4 2 0 0 0,0 1 0 0 0,1 0 0 0 0,-1-1 0 0 0,2 0 0 0 0,1-1 0 0 0,-1 4 0 0 0,2 2 0 0 0,1-1 0 0 0,1-1 0 0 0,-2-2 0 0 0,-2 2 0 0 0,-2-1 0 0 0,1 0 0 0 0,0-2 0 0 0,-1 0 0 0 0,3-1 0 0 0,0-1 0 0 0,0 0 0 0 0,1 0 0 0 0,-2 4 0 0 0,-2 3 0 0 0,2-1 0 0 0,0-1 0 0 0,-1-2 0 0 0,2-1 0 0 0,1-1 0 0 0,-1 0 0 0 0,1 1 0 0 0,0 1 0 0 0,-1 0 0 0 0,2-1 0 0 0,-1 0 0 0 0,1-1 0 0 0,1-1 0 0 0,-2 1 0 0 0,-4 1 0 0 0,1 1 0 0 0,-2 0 0 0 0,2-1 0 0 0,1 0 0 0 0,1-1 0 0 0,2 0 0 0 0,-3 4 0 0 0,-1 1 0 0 0,-2 0 0 0 0,3-1 0 0 0,0-2 0 0 0,-1 0 0 0 0,3 0 0 0 0,0 1 0 0 0,-1-1 0 0 0,1-1 0 0 0,-3 2 0 0 0,0 0 0 0 0,0 0 0 0 0,1-2 0 0 0,0 0 0 0 0,0-1 0 0 0,2 4 0 0 0,-1 2 0 0 0,2-1 0 0 0,-2-2 0 0 0,1 0 0 0 0,0-2 0 0 0,-2 1 0 0 0,-2 1 0 0 0,1-1 0 0 0,1-1 0 0 0,-1 0 0 0 0,3-1 0 0 0,0-1 0 0 0,-2 3 0 0 0,2 0 0 0 0,1 0 0 0 0,-2-1 0 0 0,1 0 0 0 0,0 3 0 0 0,2 2 0 0 0,0 0 0 0 0,-3-2 0 0 0,2-2 0 0 0,0-1 0 0 0,-2-1 0 0 0,2 0 0 0 0,-2-1 0 0 0,-2 2 0 0 0,-2 1 0 0 0,1-1 0 0 0,1 1 0 0 0,1-2 0 0 0,2 0 0 0 0,0 0 0 0 0,1-1 0 0 0,-2 5 0 0 0,1 1 0 0 0,1 0 0 0 0,-1-1 0 0 0,1-1 0 0 0,0-2 0 0 0,-3 1 0 0 0,-2 1 0 0 0,0-1 0 0 0,1-1 0 0 0,0 0 0 0 0,2 1 0 0 0,0 1 0 0 0,0-1 0 0 0,1-1 0 0 0,-2 5 0 0 0,-2 0 0 0 0,2 0 0 0 0,0-2 0 0 0,-2-2 0 0 0,-1 2 0 0 0,1-1 0 0 0,0 0 0 0 0,0-2 0 0 0,3-1 0 0 0,-1 0 0 0 0,1 2 0 0 0,1 0 0 0 0,0 0 0 0 0,1-1 0 0 0,1 5 0 0 0,-2 0 0 0 0,2 0 0 0 0,-3-2 0 0 0,1-1 0 0 0,1 0 0 0 0,-1 0 0 0 0,-1 0 0 0 0,1-2 0 0 0,0 0 0 0 0,-3 3 0 0 0,0 2 0 0 0,-1-1 0 0 0,1-1 0 0 0,-3 1 0 0 0,1-1 0 0 0,1-1 0 0 0,0-1 0 0 0,-3 1 0 0 0,2 0 0 0 0,1 0 0 0 0,0-2 0 0 0,-2 5 0 0 0,1 0 0 0 0,0-1 0 0 0,3-1 0 0 0,-1 1 0 0 0,-1-1 0 0 0,0 0 0 0 0,1-3 0 0 0,-2 2 0 0 0,-1 1 0 0 0,1-2 0 0 0,-3 4 0 0 0,1 1 0 0 0,2-1 0 0 0,-3 1 0 0 0,3-1 0 0 0,1-2 0 0 0,-2 1 0 0 0,-1-1 0 0 0,3-1 0 0 0,-3 4 0 0 0,1 0 0 0 0,-3 1 0 0 0,0 0 0 0 0,3-3 0 0 0,-1 4 0 0 0,0-1 0 0 0,0-2 0 0 0,3-1 0 0 0,-1 0 0 0 0,0-1 0 0 0,-3 1 0 0 0,2 0 0 0 0,0-2 0 0 0,1 0 0 0 0,-2 2 0 0 0,3 2 0 0 0,-1-2 0 0 0,-1 2 0 0 0,-1-2 0 0 0,-3 2 0 0 0,2-2 0 0 0,3-1 0 0 0,-3 4 0 0 0,0-1 0 0 0,-1 2 0 0 0,1-2 0 0 0,1-1 0 0 0,0 0 0 0 0,2-1 0 0 0,-2 3 0 0 0,1 0 0 0 0,-3 1 0 0 0,-1-1 0 0 0,-1 3 0 0 0,1-1 0 0 0,1 0 0 0 0,1-1 0 0 0,0-3 0 0 0,-1 0 0 0 0,2-2 0 0 0,0 4 0 0 0,-2 1 0 0 0,0 0 0 0 0,-1-1 0 0 0,-1 0 0 0 0,2-2 0 0 0,0 4 0 0 0,1-1 0 0 0,-2 1 0 0 0,3 1 0 0 0,-3 2 0 0 0,3 0 0 0 0,-3 0 0 0 0,0-3 0 0 0,-1 2 0 0 0,2-1 0 0 0,0-1 0 0 0,1-2 0 0 0,-3 0 0 0 0,1-1 0 0 0,-1 2 0 0 0,2 0 0 0 0,0 1 0 0 0,1-2 0 0 0,-2 0 0 0 0,0-2 0 0 0,-1 4 0 0 0,2-1 0 0 0,0 1 0 0 0,0-2 0 0 0,-1 0 0 0 0,3-1 0 0 0,-1 2 0 0 0,-2 3 0 0 0,-1-2 0 0 0,-1 3 0 0 0,0-2 0 0 0,-1 1 0 0 0,-1-1 0 0 0,3-1 0 0 0,0 1 0 0 0,-1 2 0 0 0,1-2 0 0 0,-1 0 0 0 0,0-2 0 0 0,0 1 0 0 0,-2 2 0 0 0,3-1 0 0 0,-1-1 0 0 0,1 4 0 0 0,-1-2 0 0 0,0 0 0 0 0,3 2 0 0 0,0 1 0 0 0,-2 1 0 0 0,0-3 0 0 0,-1 1 0 0 0,-2 0 0 0 0,1-2 0 0 0,-1-1 0 0 0,-2 3 0 0 0,4-2 0 0 0,1 0 0 0 0,-1 2 0 0 0,1-1 0 0 0,-1-1 0 0 0,-2 0 0 0 0,1-2 0 0 0,-1 1 0 0 0,-1 2 0 0 0,-1 1 0 0 0,3-3 0 0 0,1 3 0 0 0,0 0 0 0 0,-1-3 0 0 0,1 0 0 0 0,-2 3 0 0 0,-2 1 0 0 0,2-3 0 0 0,-1 2 0 0 0,-1 1 0 0 0,0 0 0 0 0,-2 2 0 0 0,5-2 0 0 0,1-1 0 0 0,-1-1 0 0 0,-1 2 0 0 0,-2 1 0 0 0,1-3 0 0 0,1-1 0 0 0,-2 2 0 0 0,0 1 0 0 0,-2 3 0 0 0,0 0 0 0 0,3-3 0 0 0,3-1 0 0 0,-1 0 0 0 0,-2 2 0 0 0,0-1 0 0 0,-2 2 0 0 0,1-1 0 0 0,1-3 0 0 0,-1 0 0 0 0,-1 3 0 0 0,0 0 0 0 0,-1 2 0 0 0,-1 0 0 0 0,0 0 0 0 0,2-4 0 0 0,1 1 0 0 0,0 0 0 0 0,0-1 0 0 0,-2 3 0 0 0,0 0 0 0 0,0 0 0 0 0,-1 1 0 0 0,5-2 0 0 0,1-2 0 0 0,0 2 0 0 0,-1 0 0 0 0,-1 0 0 0 0,-2 1 0 0 0,-1 1 0 0 0,-1-1 0 0 0,0 2 0 0 0,0-1 0 0 0,1-3 0 0 0,2 1 0 0 0,0-1 0 0 0,-1 0 0 0 0,0 2 0 0 0,-1 0 0 0 0,0 0 0 0 0,-1 1 0 0 0,0 0 0 0 0,0 0 0 0 0,0 0 0 0 0,0 1 0 0 0,0 1 0 0 0,0-1 0 0 0,-1-1 0 0 0,1 2 0 0 0,0-2 0 0 0,0 0 0 0 0,0 0 0 0 0,0 1 0 0 0,0-2 0 0 0,0 1 0 0 0,0 1 0 0 0,0 0 0 0 0,0 1 0 0 0,0-2 0 0 0,0 1 0 0 0,0 0 0 0 0,-4-4 0 0 0,-3-2 0 0 0,2 1 0 0 0,0 1 0 0 0,1 0 0 0 0,0-3 0 0 0,-1 2 0 0 0,2 0 0 0 0,0 2 0 0 0,-1-1 0 0 0,0-1 0 0 0,1-1 0 0 0,0 3 0 0 0,-3-3 0 0 0,-1 0 0 0 0,0-1 0 0 0,2 3 0 0 0,-1-2 0 0 0,1 0 0 0 0,-3-1 0 0 0,-1 3 0 0 0,1 1 0 0 0,0-3 0 0 0,1 2 0 0 0,1 0 0 0 0,0-2 0 0 0,1-2 0 0 0,-4 2 0 0 0,0 2 0 0 0,-1 0 0 0 0,2 2 0 0 0,-1 1 0 0 0,1 2 0 0 0,-3-3 0 0 0,1-2 0 0 0,2-1 0 0 0,-1-4 0 0 0,2 2 0 0 0,0-1 0 0 0,0-1 0 0 0,-1-2 0 0 0,-2 0 0 0 0,-1 3 0 0 0,2 3 0 0 0,-2-3 0 0 0,0 1 0 0 0,2 2 0 0 0,0-2 0 0 0,3 0 0 0 0,-1-2 0 0 0,0 1 0 0 0,2 2 0 0 0,-3-2 0 0 0,0-1 0 0 0,1 4 0 0 0,-1-2 0 0 0,2 0 0 0 0,1-1 0 0 0,-1-1 0 0 0,1 2 0 0 0,1 1 0 0 0,-3-2 0 0 0,-1 0 0 0 0,1 2 0 0 0,-1-1 0 0 0,2 0 0 0 0,-4-3 0 0 0,0 3 0 0 0,2 0 0 0 0,-1-1 0 0 0,2 0 0 0 0,0-3 0 0 0,1 3 0 0 0,1 1 0 0 0,-3-2 0 0 0,0 1 0 0 0,1 2 0 0 0,-1-1 0 0 0,1 0 0 0 0,2 0 0 0 0,0-2 0 0 0,-1 2 0 0 0,2 0 0 0 0,-3 0 0 0 0,-1 1 0 0 0,2 1 0 0 0,-2 0 0 0 0,1 3 0 0 0,0 1 0 0 0,0-1 0 0 0,2 1 0 0 0,-3-1 0 0 0,-1-3 0 0 0,2-1 0 0 0,2 2 0 0 0,-1-1 0 0 0,1-2 0 0 0,1 3 0 0 0,-3-2 0 0 0,-1-1 0 0 0,2 0 0 0 0,0 3 0 0 0,0-2 0 0 0,1 0 0 0 0,1-1 0 0 0,2 3 0 0 0,-3-2 0 0 0,1 0 0 0 0,1 2 0 0 0,-4 0 0 0 0,-1 1 0 0 0,1 2 0 0 0,2 0 0 0 0,0-4 0 0 0,-1 0 0 0 0,2 0 0 0 0,1 1 0 0 0,2 1 0 0 0,-3-4 0 0 0,1 1 0 0 0,0 2 0 0 0,1 1 0 0 0,0 2 0 0 0,-3-4 0 0 0,-2-1 0 0 0,0 2 0 0 0,2 0 0 0 0,2 1 0 0 0,1 1 0 0 0,1 1 0 0 0,1-1 0 0 0,-3-3 0 0 0,0 0 0 0 0,0 1 0 0 0,1 1 0 0 0,1 2 0 0 0,0-1 0 0 0,0 1 0 0 0,1 1 0 0 0,0-2 0 0 0,0 2 0 0 0,0 0 0 0 0,0-2 0 0 0,1 2 0 0 0,-1-1 0 0 0,0 2 0 0 0,0-1 0 0 0,0-1 0 0 0,0 1 0 0 0,0 0 0 0 0,0-1 0 0 0,0 0 0 0 0,0 1 0 0 0,0-2 0 0 0,0 1 0 0 0,0 1 0 0 0,0 0 0 0 0,0 1 0 0 0,0-2 0 0 0,0 1 0 0 0,0 0 0 0 0,4-2 0 0 0,3 2 0 0 0,-1-1 0 0 0,2 2 0 0 0,-2-1 0 0 0,0-1 0 0 0,0 1 0 0 0,-1 0 0 0 0,-1-2 0 0 0,-1 2 0 0 0,4-1 0 0 0,0 0 0 0 0,-1 0 0 0 0,-2 0 0 0 0,2-3 0 0 0,-1 1 0 0 0,-1-1 0 0 0,-1 0 0 0 0,1-3 0 0 0,0 1 0 0 0,0 1 0 0 0,3-3 0 0 0,1 0 0 0 0,-1 2 0 0 0,-2 2 0 0 0,1-3 0 0 0,0 0 0 0 0,-2 2 0 0 0,2-2 0 0 0,2 0 0 0 0,-1 2 0 0 0,1-1 0 0 0,-1 0 0 0 0,-2-1 0 0 0,1-2 0 0 0,-1 1 0 0 0,-1 2 0 0 0,3-2 0 0 0,2 0 0 0 0,0-3 0 0 0,-1 3 0 0 0,-2 1 0 0 0,-2 1 0 0 0,2-2 0 0 0,-2 2 0 0 0,5 1 0 0 0,-1 3 0 0 0,2-2 0 0 0,-1-1 0 0 0,1 0 0 0 0,-3 1 0 0 0,3-1 0 0 0,0-2 0 0 0,-1 1 0 0 0,-1-3 0 0 0,-1 1 0 0 0,3 0 0 0 0,0-1 0 0 0,0 1 0 0 0,-1 3 0 0 0,0-2 0 0 0,-2 1 0 0 0,4 2 0 0 0,-1 0 0 0 0,0-1 0 0 0,-1-2 0 0 0,1-3 0 0 0,-3 2 0 0 0,4-1 0 0 0,-2 0 0 0 0,2-2 0 0 0,-2 0 0 0 0,2-2 0 0 0,3 3 0 0 0,-2 3 0 0 0,-1-2 0 0 0,4-2 0 0 0,-3 2 0 0 0,1-1 0 0 0,-3 1 0 0 0,0-2 0 0 0,-2-1 0 0 0,3 0 0 0 0,-1 2 0 0 0,-1 0 0 0 0,0 1 0 0 0,0-2 0 0 0,-1 0 0 0 0,2-1 0 0 0,1 2 0 0 0,-1 0 0 0 0,-1 1 0 0 0,3-2 0 0 0,-2 0 0 0 0,1-1 0 0 0,-2 3 0 0 0,1-1 0 0 0,-3 0 0 0 0,4 4 0 0 0,1 2 0 0 0,0 0 0 0 0,-2-2 0 0 0,-1 1 0 0 0,3-2 0 0 0,-1 0 0 0 0,0-3 0 0 0,-2-1 0 0 0,0-1 0 0 0,-1 2 0 0 0,1 0 0 0 0,1 0 0 0 0,1-1 0 0 0,-2 0 0 0 0,-2 3 0 0 0,2 1 0 0 0,0-1 0 0 0,1-2 0 0 0,-2 2 0 0 0,1 0 0 0 0,-3-1 0 0 0,5-2 0 0 0,-1 1 0 0 0,1-3 0 0 0,-2 4 0 0 0,-2 1 0 0 0,-1-1 0 0 0,0 1 0 0 0,3-3 0 0 0,2 3 0 0 0,0 1 0 0 0,0-1 0 0 0,-1-1 0 0 0,1-1 0 0 0,0 1 0 0 0,0 0 0 0 0,-1 0 0 0 0,0-2 0 0 0,1 3 0 0 0,0-2 0 0 0,-1 1 0 0 0,-1-1 0 0 0,-2-1 0 0 0,4-1 0 0 0,-1 2 0 0 0,0 0 0 0 0,-2 1 0 0 0,2-2 0 0 0,-3 0 0 0 0,4 3 0 0 0,-1 3 0 0 0,1-2 0 0 0,-2-1 0 0 0,0-1 0 0 0,-1 1 0 0 0,1 1 0 0 0,4 4 0 0 0,-2 1 0 0 0,3-3 0 0 0,-2-1 0 0 0,1-3 0 0 0,-3 2 0 0 0,-1 0 0 0 0,-2 1 0 0 0,4-2 0 0 0,-1 2 0 0 0,0-2 0 0 0,-1 0 0 0 0,-2 3 0 0 0,0-2 0 0 0,-2 0 0 0 0,4-2 0 0 0,0-1 0 0 0,1-2 0 0 0,-1 2 0 0 0,-3 3 0 0 0,4-2 0 0 0,-1 0 0 0 0,1-1 0 0 0,-2 1 0 0 0,1 0 0 0 0,-2 0 0 0 0,-2 0 0 0 0,4-1 0 0 0,-1 3 0 0 0,2-2 0 0 0,-2 1 0 0 0,1-3 0 0 0,-1 3 0 0 0,-3 1 0 0 0,4-1 0 0 0,-1 0 0 0 0,1 2 0 0 0,0 2 0 0 0,-3 0 0 0 0,1-3 0 0 0,-1 2 0 0 0,-2 1 0 0 0,4-3 0 0 0,0-1 0 0 0,-1 2 0 0 0,0-1 0 0 0,0 0 0 0 0,-2 2 0 0 0,2 2 0 0 0,1-1 0 0 0,-1 3 0 0 0,1-3 0 0 0,-1-1 0 0 0,0 0 0 0 0,0 1 0 0 0,3 1 0 0 0,0 0 0 0 0,-2 2 0 0 0,-1-3 0 0 0,0-1 0 0 0,-2 2 0 0 0,1-3 0 0 0,-1 0 0 0 0,-1-1 0 0 0,4 2 0 0 0,0 2 0 0 0,-1 0 0 0 0,-2 1 0 0 0,-2 1 0 0 0,2-3 0 0 0,-1-1 0 0 0,-1 0 0 0 0,-1 1 0 0 0,0 3 0 0 0,-1 0 0 0 0,-1 0 0 0 0,0 0 0 0 0,0 1 0 0 0,0-1 0 0 0,2-4 0 0 0,0 0 0 0 0,1 1 0 0 0,-1 1 0 0 0,0 2 0 0 0,-1-1 0 0 0,0 1 0 0 0,-1 0 0 0 0,0 0 0 0 0,0 1 0 0 0,0-1 0 0 0,0 0 0 0 0,0 0 0 0 0,-1 1 0 0 0,1 0 0 0 0,0 1 0 0 0,0-2 0 0 0,0 1 0 0 0,0 0 0 0 0,0-2 0 0 0,-2-3 0 0 0,-1 0 0 0 0,0 1 0 0 0,1-1 0 0 0,-4-3 0 0 0,-2 2 0 0 0,1 1 0 0 0,2 3 0 0 0,-1-3 0 0 0,1 0 0 0 0,1-1 0 0 0,-2-2 0 0 0,1 1 0 0 0,2 1 0 0 0,-5-2 0 0 0,0 0 0 0 0,1 2 0 0 0,0-1 0 0 0,0 0 0 0 0,2-1 0 0 0,-1-1 0 0 0,1 2 0 0 0,1 1 0 0 0,-4-2 0 0 0,0 2 0 0 0,1 1 0 0 0,0-2 0 0 0,0-1 0 0 0,-3-2 0 0 0,1 2 0 0 0,-1 1 0 0 0,0 1 0 0 0,1-2 0 0 0,1 2 0 0 0,-2-2 0 0 0,0 1 0 0 0,-1-4 0 0 0,2 1 0 0 0,1-3 0 0 0,0 4 0 0 0,-3-1 0 0 0,-1-2 0 0 0,0 0 0 0 0,1-1 0 0 0,2 2 0 0 0,-3 1 0 0 0,0 1 0 0 0,-5-2 0 0 0,1 0 0 0 0,2-2 0 0 0,-1 4 0 0 0,0-1 0 0 0,0 1 0 0 0,1-2 0 0 0,1-2 0 0 0,2 0 0 0 0,-2-2 0 0 0,0 5 0 0 0,-4-1 0 0 0,2 1 0 0 0,0-1 0 0 0,1-3 0 0 0,2 1 0 0 0,0-1 0 0 0,-2 4 0 0 0,-1-1 0 0 0,3 1 0 0 0,-2-1 0 0 0,-1 3 0 0 0,1-1 0 0 0,1 0 0 0 0,-1-2 0 0 0,1 1 0 0 0,1-3 0 0 0,-2-1 0 0 0,1 3 0 0 0,0-1 0 0 0,3 1 0 0 0,0 0 0 0 0,-3-3 0 0 0,1 1 0 0 0,0-1 0 0 0,2 3 0 0 0,1 0 0 0 0,-4-1 0 0 0,1 0 0 0 0,0-1 0 0 0,2 3 0 0 0,0 0 0 0 0,-3-2 0 0 0,2 0 0 0 0,-1-1 0 0 0,1 1 0 0 0,-1-2 0 0 0,1 4 0 0 0,0 0 0 0 0,-1-2 0 0 0,2 0 0 0 0,-1-1 0 0 0,-1 1 0 0 0,1-2 0 0 0,1 4 0 0 0,1 0 0 0 0,1 0 0 0 0,-2 0 0 0 0,0-1 0 0 0,1-1 0 0 0,0 2 0 0 0,-1 0 0 0 0,3 1 0 0 0,-4-2 0 0 0,1 3 0 0 0,0-1 0 0 0,-4-2 0 0 0,1-1 0 0 0,0 2 0 0 0,0-2 0 0 0,2 3 0 0 0,-2 0 0 0 0,2 0 0 0 0,-1 1 0 0 0,1-2 0 0 0,1 2 0 0 0,3 2 0 0 0,-3-1 0 0 0,1-2 0 0 0,-1-1 0 0 0,1 2 0 0 0,1-2 0 0 0,0 1 0 0 0,-1-2 0 0 0,-1 3 0 0 0,-1-1 0 0 0,2 0 0 0 0,-3-2 0 0 0,1 0 0 0 0,0-1 0 0 0,2 2 0 0 0,1 3 0 0 0,0 1 0 0 0,-3-2 0 0 0,1 2 0 0 0,0-2 0 0 0,1 1 0 0 0,2-1 0 0 0,0-2 0 0 0,1 3 0 0 0,2 1 0 0 0,-2-2 0 0 0,-3 2 0 0 0,3 1 0 0 0,-2-2 0 0 0,2-1 0 0 0,1 3 0 0 0,1 1 0 0 0,2 0 0 0 0,-4-3 0 0 0,0 2 0 0 0,0 0 0 0 0,1 1 0 0 0,2 1 0 0 0,-2-1 0 0 0,1-1 0 0 0,1 1 0 0 0,0 1 0 0 0,2 0 0 0 0,0 2 0 0 0,1 0 0 0 0,0-1 0 0 0,0 2 0 0 0,0-1 0 0 0,0 2 0 0 0,0-1 0 0 0,0 0 0 0 0,-1-5 0 0 0,-2 1 0 0 0,0-1 0 0 0,0 1 0 0 0,2 1 0 0 0,-1 1 0 0 0,2 0 0 0 0,0 1 0 0 0,0 0 0 0 0,0 2 0 0 0,0 0 0 0 0,0-2 0 0 0,0 1 0 0 0,0 0 0 0 0,-5-4 0 0 0,-1-2 0 0 0,0 2 0 0 0,1 0 0 0 0,1 0 0 0 0,2 2 0 0 0,1 0 0 0 0,0 3 0 0 0,1-1 0 0 0,1-1 0 0 0,-1 2 0 0 0,0-2 0 0 0,0 0 0 0 0,1 1 0 0 0,-1-1 0 0 0,2-3 0 0 0,1-2 0 0 0,0 1 0 0 0,0 1 0 0 0,-1 3 0 0 0,-1-1 0 0 0,-1 1 0 0 0,3-4 0 0 0,0 0 0 0 0,0 1 0 0 0,0 0 0 0 0,-2 1 0 0 0,0 1 0 0 0,2-2 0 0 0,1-3 0 0 0,-1 3 0 0 0,-1 0 0 0 0,3-2 0 0 0,3 1 0 0 0,-1 0 0 0 0,-2 1 0 0 0,1-3 0 0 0,-1 1 0 0 0,-1 1 0 0 0,4 1 0 0 0,0 1 0 0 0,-1 1 0 0 0,1-2 0 0 0,-2 0 0 0 0,-1 1 0 0 0,0-4 0 0 0,0 0 0 0 0,-1 1 0 0 0,4-1 0 0 0,0 0 0 0 0,-1-1 0 0 0,1-1 0 0 0,-2 1 0 0 0,0 2 0 0 0,-3 1 0 0 0,1-3 0 0 0,1 2 0 0 0,-2 1 0 0 0,4-2 0 0 0,0 2 0 0 0,0 0 0 0 0,1-2 0 0 0,-2-1 0 0 0,0 3 0 0 0,2-2 0 0 0,0 0 0 0 0,0 0 0 0 0,-1-3 0 0 0,0 3 0 0 0,0-2 0 0 0,0 1 0 0 0,-3 0 0 0 0,4-2 0 0 0,1 2 0 0 0,0-1 0 0 0,0 1 0 0 0,0-3 0 0 0,-2 3 0 0 0,-1 1 0 0 0,3-1 0 0 0,-1-1 0 0 0,1-1 0 0 0,-1 1 0 0 0,1 3 0 0 0,-1 0 0 0 0,2-2 0 0 0,0 2 0 0 0,-1 1 0 0 0,-1-2 0 0 0,-1-1 0 0 0,3-2 0 0 0,-1 1 0 0 0,1 3 0 0 0,-1 2 0 0 0,0-1 0 0 0,-1 0 0 0 0,2-3 0 0 0,1-2 0 0 0,-1 4 0 0 0,-1 0 0 0 0,0-1 0 0 0,-2 0 0 0 0,4-3 0 0 0,-1 1 0 0 0,0 0 0 0 0,0 0 0 0 0,-1 1 0 0 0,3-2 0 0 0,-1 2 0 0 0,2 2 0 0 0,2 3 0 0 0,1-2 0 0 0,-2 0 0 0 0,0-3 0 0 0,-5-1 0 0 0,3-2 0 0 0,-1 1 0 0 0,0 0 0 0 0,0 1 0 0 0,4 0 0 0 0,1-1 0 0 0,-3 2 0 0 0,1-1 0 0 0,-4 1 0 0 0,2-3 0 0 0,-1 3 0 0 0,0-1 0 0 0,-2 0 0 0 0,2-2 0 0 0,-1 1 0 0 0,-1 2 0 0 0,-1 0 0 0 0,2-2 0 0 0,-2-1 0 0 0,-2 1 0 0 0,3-1 0 0 0,0 2 0 0 0,0 0 0 0 0,0 0 0 0 0,-1-2 0 0 0,0 1 0 0 0,3-3 0 0 0,-1 4 0 0 0,-2 1 0 0 0,0 0 0 0 0,-1 2 0 0 0,1-2 0 0 0,-2 0 0 0 0,3-1 0 0 0,1-2 0 0 0,-2 4 0 0 0,0-1 0 0 0,-1 0 0 0 0,-2 1 0 0 0,4-3 0 0 0,-1 3 0 0 0,-1 1 0 0 0,0 1 0 0 0,-1 2 0 0 0,1 1 0 0 0,0 3 0 0 0,3-1 0 0 0,0 0 0 0 0,-2 0 0 0 0,-2 0 0 0 0,0-4 0 0 0,-1-2 0 0 0,-1 2 0 0 0,-1 0 0 0 0,1-2 0 0 0,0-2 0 0 0,-1 3 0 0 0,-1 0 0 0 0,4-1 0 0 0,1 1 0 0 0,0 0 0 0 0,-2 1 0 0 0,0-3 0 0 0,1 2 0 0 0,-2 0 0 0 0,3-3 0 0 0,2 0 0 0 0,-2 3 0 0 0,0-2 0 0 0,0 0 0 0 0,-2-1 0 0 0,-2 4 0 0 0,1-2 0 0 0,0 0 0 0 0,-1 1 0 0 0,0 2 0 0 0,3-3 0 0 0,1 0 0 0 0,0 1 0 0 0,-2 1 0 0 0,-2 0 0 0 0,-1 2 0 0 0,2-2 0 0 0,-1-1 0 0 0,0 2 0 0 0,-1 0 0 0 0,0 0 0 0 0,-1 2 0 0 0,-1-1 0 0 0,0 1 0 0 0,0 0 0 0 0,0 1 0 0 0,0-2 0 0 0,0 2 0 0 0,-1-1 0 0 0,1 2 0 0 0,0-1 0 0 0,0 0 0 0 0,0 0 0 0 0,0-1 0 0 0,0 0 0 0 0,0 1 0 0 0,0-1 0 0 0,-5-1 0 0 0,-1 2 0 0 0,0-1 0 0 0,-2-3 0 0 0,2 0 0 0 0,0 0 0 0 0,0-2 0 0 0,1-2 0 0 0,1 2 0 0 0,-3-1 0 0 0,-1 0 0 0 0,-2-1 0 0 0,2 4 0 0 0,-4-2 0 0 0,1-1 0 0 0,0-2 0 0 0,2-1 0 0 0,-1-1 0 0 0,3 1 0 0 0,2 3 0 0 0,-4-2 0 0 0,-2-3 0 0 0,1 3 0 0 0,-1-1 0 0 0,2 1 0 0 0,-2 0 0 0 0,-1-1 0 0 0,0 2 0 0 0,-2-1 0 0 0,1 1 0 0 0,1-3 0 0 0,2 1 0 0 0,0-3 0 0 0,-2-1 0 0 0,1 2 0 0 0,-2 1 0 0 0,1 0 0 0 0,-3 0 0 0 0,0-1 0 0 0,2 0 0 0 0,0-3 0 0 0,2 4 0 0 0,-2 0 0 0 0,-1-2 0 0 0,2 0 0 0 0,-2 0 0 0 0,0-2 0 0 0,1 3 0 0 0,0 0 0 0 0,-1 2 0 0 0,-2-2 0 0 0,3 1 0 0 0,1-1 0 0 0,-3-3 0 0 0,1 4 0 0 0,1 0 0 0 0,1-2 0 0 0,1 0 0 0 0,-2 0 0 0 0,0-2 0 0 0,1 1 0 0 0,-2-1 0 0 0,-1-1 0 0 0,2 3 0 0 0,1 1 0 0 0,-2-1 0 0 0,1 1 0 0 0,0-1 0 0 0,0-2 0 0 0,3 3 0 0 0,-3 1 0 0 0,0-2 0 0 0,1 0 0 0 0,0 0 0 0 0,-2-2 0 0 0,1 1 0 0 0,0-1 0 0 0,-2-1 0 0 0,-1-1 0 0 0,2 3 0 0 0,1 1 0 0 0,-2 0 0 0 0,-1 0 0 0 0,1 0 0 0 0,-4-2 0 0 0,3 1 0 0 0,1-1 0 0 0,1-1 0 0 0,-2-1 0 0 0,2 3 0 0 0,1 2 0 0 0,-3-2 0 0 0,2 1 0 0 0,0 0 0 0 0,1-2 0 0 0,4 1 0 0 0,-4-1 0 0 0,-1-1 0 0 0,2 4 0 0 0,0 0 0 0 0,-2-1 0 0 0,0-2 0 0 0,-5-1 0 0 0,2 0 0 0 0,2 0 0 0 0,0 0 0 0 0,0-2 0 0 0,0 4 0 0 0,1 1 0 0 0,1 0 0 0 0,-3 0 0 0 0,-1 0 0 0 0,2-2 0 0 0,1 1 0 0 0,-1-1 0 0 0,-1-1 0 0 0,-2-1 0 0 0,1 4 0 0 0,-1 0 0 0 0,-2-1 0 0 0,0-1 0 0 0,4 1 0 0 0,3-1 0 0 0,-2-1 0 0 0,-2-1 0 0 0,1-1 0 0 0,-2-2 0 0 0,3 3 0 0 0,0 0 0 0 0,-1 0 0 0 0,-1-1 0 0 0,0 0 0 0 0,-1-1 0 0 0,2 4 0 0 0,1 2 0 0 0,1-1 0 0 0,-2-1 0 0 0,2 1 0 0 0,1-1 0 0 0,0-1 0 0 0,-3-1 0 0 0,-1-1 0 0 0,3 1 0 0 0,-1 1 0 0 0,-1-1 0 0 0,0-1 0 0 0,-2-1 0 0 0,2 5 0 0 0,3 1 0 0 0,-1-1 0 0 0,-3-1 0 0 0,1-1 0 0 0,-1-2 0 0 0,3 1 0 0 0,0 1 0 0 0,-2-1 0 0 0,-1-1 0 0 0,-2-1 0 0 0,1 0 0 0 0,4 4 0 0 0,-1 2 0 0 0,-1-1 0 0 0,1-1 0 0 0,-3-2 0 0 0,1-1 0 0 0,-3-1 0 0 0,2 2 0 0 0,2 0 0 0 0,1 0 0 0 0,0 0 0 0 0,-3-2 0 0 0,2 0 0 0 0,-3-1 0 0 0,2 3 0 0 0,3 0 0 0 0,0 0 0 0 0,-2-1 0 0 0,-1 0 0 0 0,-2-1 0 0 0,1 0 0 0 0,1 4 0 0 0,3 1 0 0 0,-2 0 0 0 0,-1-1 0 0 0,2-2 0 0 0,-3 0 0 0 0,2 0 0 0 0,1 1 0 0 0,1-1 0 0 0,-1-1 0 0 0,-2 0 0 0 0,-2-2 0 0 0,-1 1 0 0 0,1-1 0 0 0,0 0 0 0 0,-1 0 0 0 0,2-1 0 0 0,-2 1 0 0 0,1 3 0 0 0,1 0 0 0 0,-2 0 0 0 0,1-1 0 0 0,-1 0 0 0 0,0-1 0 0 0,1 0 0 0 0,-1-1 0 0 0,0 0 0 0 0,3 0 0 0 0,2 5 0 0 0,0 1 0 0 0,-1 0 0 0 0,1-1 0 0 0,-1-2 0 0 0,-2 0 0 0 0,-3-2 0 0 0,1-1 0 0 0,2 0 0 0 0,-2 0 0 0 0,0 0 0 0 0,1-1 0 0 0,1 1 0 0 0,-2 0 0 0 0,-1 0 0 0 0,1 0 0 0 0,1 0 0 0 0,0 0 0 0 0,-1 0 0 0 0,2 0 0 0 0,-2 0 0 0 0,2 0 0 0 0,0 0 0 0 0,-2 0 0 0 0,1 0 0 0 0,-1 0 0 0 0,0 0 0 0 0,0 0 0 0 0,0 0 0 0 0,1 0 0 0 0,1 0 0 0 0,-1 0 0 0 0,-1 0 0 0 0,2 0 0 0 0,-1 0 0 0 0,0 0 0 0 0,-2 0 0 0 0,1 0 0 0 0,2 0 0 0 0,-2 0 0 0 0,0 0 0 0 0,4-2 0 0 0,2-2 0 0 0,0 1 0 0 0,-2 1 0 0 0,0 0 0 0 0,-2 1 0 0 0,-1 0 0 0 0,5-1 0 0 0,-3-2 0 0 0,1 1 0 0 0,0 1 0 0 0,-2 0 0 0 0,1 1 0 0 0,1-1 0 0 0,2-2 0 0 0,-1 1 0 0 0,-1 1 0 0 0,1 0 0 0 0,-3-4 0 0 0,-1-1 0 0 0,-2 1 0 0 0,1 1 0 0 0,2 2 0 0 0,-3 1 0 0 0,4-2 0 0 0,1 0 0 0 0,2 1 0 0 0,-1 1 0 0 0,-2 1 0 0 0,-2-3 0 0 0,0 1 0 0 0,1 0 0 0 0,-2 0 0 0 0,1-3 0 0 0,0-2 0 0 0,-1 2 0 0 0,2 1 0 0 0,-1-1 0 0 0,0 1 0 0 0,-1 0 0 0 0,5-2 0 0 0,-1-1 0 0 0,0 1 0 0 0,0 1 0 0 0,-2 0 0 0 0,1 1 0 0 0,-1 1 0 0 0,4-1 0 0 0,-1 0 0 0 0,-1 1 0 0 0,2 2 0 0 0,1-5 0 0 0,-1 0 0 0 0,-1 0 0 0 0,-2 0 0 0 0,-2 0 0 0 0,2 2 0 0 0,-3 2 0 0 0,3-2 0 0 0,2 1 0 0 0,0 1 0 0 0,5-5 0 0 0,-3 0 0 0 0,-1 2 0 0 0,0-2 0 0 0,-3 1 0 0 0,-1 2 0 0 0,4-1 0 0 0,-3 1 0 0 0,1 1 0 0 0,0-4 0 0 0,-2 0 0 0 0,0 1 0 0 0,3-1 0 0 0,1 2 0 0 0,-1 1 0 0 0,1-4 0 0 0,2 1 0 0 0,-1 1 0 0 0,-2 1 0 0 0,1 1 0 0 0,0 0 0 0 0,-1 1 0 0 0,-1 1 0 0 0,2-1 0 0 0,1 0 0 0 0,-2 1 0 0 0,-1 0 0 0 0,2-3 0 0 0,2-1 0 0 0,-3 0 0 0 0,0 2 0 0 0,1-1 0 0 0,-1 1 0 0 0,-1 1 0 0 0,1 1 0 0 0,-3-1 0 0 0,0 0 0 0 0,0 0 0 0 0,-1 2 0 0 0,2-4 0 0 0,2-2 0 0 0,1 2 0 0 0,-2 1 0 0 0,0-1 0 0 0,-3 1 0 0 0,-1 1 0 0 0,1 1 0 0 0,4-1 0 0 0,0 0 0 0 0,0 0 0 0 0,-1 2 0 0 0,-1 0 0 0 0,1-3 0 0 0,2-2 0 0 0,1 1 0 0 0,-3 1 0 0 0,1-1 0 0 0,2 1 0 0 0,-3 1 0 0 0,0 1 0 0 0,0 1 0 0 0,-3-4 0 0 0,0-1 0 0 0,1 1 0 0 0,-1 2 0 0 0,0 0 0 0 0,3 0 0 0 0,2 0 0 0 0,-2 0 0 0 0,1 2 0 0 0,-4-2 0 0 0,1 0 0 0 0,-1 0 0 0 0,0 2 0 0 0,2-5 0 0 0,2 0 0 0 0,0 0 0 0 0,-1 2 0 0 0,0 2 0 0 0,2-1 0 0 0,1-1 0 0 0,-2 2 0 0 0,-1 1 0 0 0,-2 0 0 0 0,0-1 0 0 0,-1-1 0 0 0,-1 1 0 0 0,0 1 0 0 0,2-5 0 0 0,-1 0 0 0 0,-1 0 0 0 0,-1 2 0 0 0,2-1 0 0 0,0 1 0 0 0,-1 1 0 0 0,0 1 0 0 0,4-3 0 0 0,3-2 0 0 0,-3 2 0 0 0,1 1 0 0 0,-1 2 0 0 0,-2 1 0 0 0,2-2 0 0 0,2 1 0 0 0,-3 0 0 0 0,0 1 0 0 0,0 0 0 0 0,4-1 0 0 0,-1-1 0 0 0,-1 1 0 0 0,-1 1 0 0 0,4-5 0 0 0,-3 0 0 0 0,2 0 0 0 0,-3 2 0 0 0,-1-1 0 0 0,-1 1 0 0 0,-3 1 0 0 0,2-1 0 0 0,0 0 0 0 0,-2 1 0 0 0,1 1 0 0 0,5-3 0 0 0,1-2 0 0 0,-2 2 0 0 0,0 1 0 0 0,1-1 0 0 0,-4 1 0 0 0,2 1 0 0 0,-4-2 0 0 0,1 2 0 0 0,1 0 0 0 0,0 1 0 0 0,1-4 0 0 0,3 0 0 0 0,0 0 0 0 0,-1 3 0 0 0,1 0 0 0 0,1 0 0 0 0,1 0 0 0 0,-2 0 0 0 0,-1 2 0 0 0,2-5 0 0 0,0 0 0 0 0,-2 1 0 0 0,1 1 0 0 0,-3-1 0 0 0,-1 1 0 0 0,2 1 0 0 0,-2 1 0 0 0,-1-1 0 0 0,-1 0 0 0 0,2 0 0 0 0,0 2 0 0 0,-2-5 0 0 0,2 0 0 0 0,1 1 0 0 0,-2 1 0 0 0,3-1 0 0 0,2 0 0 0 0,1 2 0 0 0,-3 2 0 0 0,0-2 0 0 0,-2-1 0 0 0,0 2 0 0 0,1 1 0 0 0,-1 0 0 0 0,3-4 0 0 0,0 0 0 0 0,2-1 0 0 0,-2 2 0 0 0,1 0 0 0 0,-2-1 0 0 0,-2 2 0 0 0,0 2 0 0 0,-1 0 0 0 0,0 1 0 0 0,3-2 0 0 0,3 0 0 0 0,-2 0 0 0 0,-1 1 0 0 0,2 0 0 0 0,-3 1 0 0 0,2-4 0 0 0,1-1 0 0 0,1-1 0 0 0,-1 3 0 0 0,-2 0 0 0 0,-2 2 0 0 0,2-1 0 0 0,1-1 0 0 0,3 1 0 0 0,-4 1 0 0 0,0 0 0 0 0,0 1 0 0 0,-2 1 0 0 0,1 0 0 0 0,0 0 0 0 0,3-5 0 0 0,0-1 0 0 0,-1 0 0 0 0,0 1 0 0 0,-3 2 0 0 0,1 0 0 0 0,-1 2 0 0 0,0 1 0 0 0,3-3 0 0 0,2 0 0 0 0,-2 0 0 0 0,0 1 0 0 0,-2 1 0 0 0,0 0 0 0 0,-1 0 0 0 0,0 1 0 0 0,-1 0 0 0 0,2 0 0 0 0,-2 0 0 0 0,1 0 0 0 0,1 1 0 0 0,-1-1 0 0 0,0 0 0 0 0,-2 0 0 0 0,0-3 0 0 0,3 0 0 0 0,-2 0 0 0 0,1 0 0 0 0,0 2 0 0 0,-1 0 0 0 0,2 0 0 0 0,0 1 0 0 0,-2 0 0 0 0,1 0 0 0 0,-1 0 0 0 0,0 0 0 0 0,1 0 0 0 0,-1 0 0 0 0,1 0 0 0 0,1 0 0 0 0,-2 0 0 0 0,1 0 0 0 0,0 0 0 0 0,1 0 0 0 0,-1 0 0 0 0,-2 0 0 0 0,0 0 0 0 0,3 0 0 0 0,-2 0 0 0 0,1 0 0 0 0,0 0 0 0 0,0 0 0 0 0,0 0 0 0 0,1 0 0 0 0,-2 0 0 0 0,1 0 0 0 0,-1 0 0 0 0,0 0 0 0 0,1 0 0 0 0,-1 0 0 0 0,1 0 0 0 0,0 0 0 0 0,0 0 0 0 0,0 0 0 0 0,1 0 0 0 0,-1 0 0 0 0,-1 0 0 0 0,0 0 0 0 0,0 0 0 0 0,1 0 0 0 0,-1 0 0 0 0,0 0 0 0 0,2 0 0 0 0,-1 0 0 0 0,0 0 0 0 0,-2 0 0 0 0,1 0 0 0 0,2 0 0 0 0,-2 0 0 0 0,0 0 0 0 0,2 0 0 0 0,-1 0 0 0 0,0 0 0 0 0,0 0 0 0 0,0 0 0 0 0,0 0 0 0 0,-1 0 0 0 0,0 0 0 0 0,0 0 0 0 0,0 0 0 0 0,2 0 0 0 0,-1 0 0 0 0,-1 0 0 0 0,1 0 0 0 0,2 0 0 0 0,2 3 0 0 0,0 0 0 0 0,0 0 0 0 0,-3 0 0 0 0,0-2 0 0 0,1 0 0 0 0,-3 0 0 0 0,1-1 0 0 0,0 0 0 0 0,1 0 0 0 0,-2 0 0 0 0,4 5 0 0 0,2 1 0 0 0,-1 0 0 0 0,0-1 0 0 0,-4-1 0 0 0,0-2 0 0 0,1-1 0 0 0,-2-1 0 0 0,1 0 0 0 0,1 0 0 0 0,3 2 0 0 0,-1 1 0 0 0,2 0 0 0 0,-1 0 0 0 0,-3-2 0 0 0,0 0 0 0 0,-2 0 0 0 0,1 4 0 0 0,0 1 0 0 0,-2 1 0 0 0,1-3 0 0 0,3 0 0 0 0,2 0 0 0 0,0 1 0 0 0,-1-2 0 0 0,-2 0 0 0 0,0-2 0 0 0,1 2 0 0 0,-2 1 0 0 0,0-1 0 0 0,0-1 0 0 0,5 5 0 0 0,-1 0 0 0 0,-1 0 0 0 0,1-2 0 0 0,-3 1 0 0 0,1-1 0 0 0,-3-1 0 0 0,0 1 0 0 0,1 0 0 0 0,-2-1 0 0 0,3-1 0 0 0,1 4 0 0 0,3 0 0 0 0,-1-1 0 0 0,-1-1 0 0 0,3 1 0 0 0,1-1 0 0 0,-3-1 0 0 0,0-1 0 0 0,1 1 0 0 0,-1 0 0 0 0,0 0 0 0 0,0-2 0 0 0,2 5 0 0 0,-2 0 0 0 0,0-1 0 0 0,1-1 0 0 0,1 1 0 0 0,-1 0 0 0 0,-1-2 0 0 0,2 3 0 0 0,1 1 0 0 0,-2-1 0 0 0,2 1 0 0 0,-1-1 0 0 0,-2-2 0 0 0,-2 1 0 0 0,1-1 0 0 0,3 4 0 0 0,-2 0 0 0 0,0-1 0 0 0,2 0 0 0 0,1-1 0 0 0,2 1 0 0 0,-1-2 0 0 0,1 4 0 0 0,-1 0 0 0 0,0-2 0 0 0,1 1 0 0 0,-2-2 0 0 0,1 0 0 0 0,-1 0 0 0 0,3 3 0 0 0,-2-1 0 0 0,0 2 0 0 0,0-2 0 0 0,2 3 0 0 0,0-1 0 0 0,1 0 0 0 0,-2-1 0 0 0,0-1 0 0 0,0-1 0 0 0,1 2 0 0 0,0 0 0 0 0,1 1 0 0 0,-2-2 0 0 0,-1 0 0 0 0,1-1 0 0 0,1 2 0 0 0,-2 0 0 0 0,0 1 0 0 0,2 3 0 0 0,1-1 0 0 0,1 0 0 0 0,-1-2 0 0 0,2-1 0 0 0,-4-2 0 0 0,1 3 0 0 0,1 1 0 0 0,2 2 0 0 0,1-2 0 0 0,-1 2 0 0 0,2 1 0 0 0,2 0 0 0 0,-2-2 0 0 0,0 2 0 0 0,1 0 0 0 0,0 3 0 0 0,2 0 0 0 0,0 0 0 0 0,1 2 0 0 0,-1 0 0 0 0,2-2 0 0 0,-1 2 0 0 0,0 0 0 0 0,-5-4 0 0 0,-1-2 0 0 0,0 1 0 0 0,1 1 0 0 0,1 3 0 0 0,2 0 0 0 0,1-1 0 0 0,0 2 0 0 0,1 0 0 0 0,1-2 0 0 0,-1 2 0 0 0,-2-3 0 0 0,-1-2 0 0 0,0-1 0 0 0,0 2 0 0 0,2 1 0 0 0,0 2 0 0 0,0 1 0 0 0,1-2 0 0 0,0 2 0 0 0,0 0 0 0 0,0-1 0 0 0,0 1 0 0 0,0-1 0 0 0,0 0 0 0 0,0 0 0 0 0,0 0 0 0 0,0 2 0 0 0,0 0 0 0 0,0-2 0 0 0,5-4 0 0 0,2 1 0 0 0,-1-1 0 0 0,1-2 0 0 0,0-1 0 0 0,-2 2 0 0 0,1-1 0 0 0,0-1 0 0 0,3 3 0 0 0,0 1 0 0 0,1-2 0 0 0,-1-1 0 0 0,-2 3 0 0 0,0-3 0 0 0,-1 0 0 0 0,3-2 0 0 0,0-2 0 0 0,1-1 0 0 0,-1 3 0 0 0,3-1 0 0 0,-2 0 0 0 0,1-1 0 0 0,-2 0 0 0 0,1-1 0 0 0,-2 2 0 0 0,2 2 0 0 0,0 5 0 0 0,1-2 0 0 0,-3 0 0 0 0,1-3 0 0 0,3-4 0 0 0,1 0 0 0 0,-1-2 0 0 0,-2 3 0 0 0,2 0 0 0 0,0 1 0 0 0,-2-1 0 0 0,-1 0 0 0 0,1-2 0 0 0,-3 4 0 0 0,4-1 0 0 0,1 1 0 0 0,2-2 0 0 0,-3 0 0 0 0,3-1 0 0 0,-1 3 0 0 0,-1-1 0 0 0,-2 0 0 0 0,-1-1 0 0 0,4-2 0 0 0,-1 2 0 0 0,-1 0 0 0 0,-1 1 0 0 0,2-1 0 0 0,2-3 0 0 0,-2 1 0 0 0,-1-2 0 0 0,3 5 0 0 0,1-1 0 0 0,-1 1 0 0 0,-1-1 0 0 0,2 0 0 0 0,1-1 0 0 0,-3 3 0 0 0,-1-1 0 0 0,3-2 0 0 0,-1 0 0 0 0,-1-1 0 0 0,2 1 0 0 0,0-2 0 0 0,2-1 0 0 0,-3 3 0 0 0,0 1 0 0 0,-1 0 0 0 0,0 0 0 0 0,-2-3 0 0 0,-1 3 0 0 0,2 0 0 0 0,2-1 0 0 0,-2 0 0 0 0,-1-2 0 0 0,4-1 0 0 0,-1-1 0 0 0,0 0 0 0 0,1 0 0 0 0,1 4 0 0 0,0 1 0 0 0,1 1 0 0 0,1-1 0 0 0,0-2 0 0 0,2 0 0 0 0,-1-1 0 0 0,-1-2 0 0 0,-3 4 0 0 0,0 0 0 0 0,1-1 0 0 0,2 1 0 0 0,-1-2 0 0 0,1-1 0 0 0,-4 1 0 0 0,2-1 0 0 0,-1-1 0 0 0,0-1 0 0 0,3 3 0 0 0,0 2 0 0 0,2-2 0 0 0,0-1 0 0 0,-4 1 0 0 0,-2-1 0 0 0,2-1 0 0 0,1-1 0 0 0,-1-2 0 0 0,-4 5 0 0 0,3 1 0 0 0,0-1 0 0 0,0-1 0 0 0,3-2 0 0 0,-1 1 0 0 0,3 1 0 0 0,0-2 0 0 0,0 0 0 0 0,-5 1 0 0 0,0 0 0 0 0,1-1 0 0 0,-1-1 0 0 0,-2 5 0 0 0,1 0 0 0 0,0 0 0 0 0,1-2 0 0 0,2-2 0 0 0,1 2 0 0 0,2-1 0 0 0,0-1 0 0 0,-1 0 0 0 0,2-2 0 0 0,-4 3 0 0 0,-2-1 0 0 0,-1 0 0 0 0,2 0 0 0 0,1 3 0 0 0,-1 1 0 0 0,3 0 0 0 0,-1-2 0 0 0,2-1 0 0 0,1 0 0 0 0,-2 0 0 0 0,0 0 0 0 0,1-2 0 0 0,-1 0 0 0 0,1-2 0 0 0,-2 6 0 0 0,0 0 0 0 0,2 0 0 0 0,-1-1 0 0 0,2-2 0 0 0,-2-1 0 0 0,0-1 0 0 0,1 2 0 0 0,0 0 0 0 0,-3 0 0 0 0,3-1 0 0 0,-1 0 0 0 0,2-1 0 0 0,-2-1 0 0 0,1 0 0 0 0,0 0 0 0 0,-1 3 0 0 0,-1 0 0 0 0,1 0 0 0 0,1-1 0 0 0,-2 0 0 0 0,2-1 0 0 0,-2-1 0 0 0,2 1 0 0 0,-2 3 0 0 0,-2 3 0 0 0,-1-1 0 0 0,0-1 0 0 0,2-2 0 0 0,0-1 0 0 0,2-1 0 0 0,-2 0 0 0 0,2-1 0 0 0,-5 2 0 0 0,2 1 0 0 0,-1 0 0 0 0,2-1 0 0 0,2 0 0 0 0,-1-1 0 0 0,1-1 0 0 0,1 0 0 0 0,-3 0 0 0 0,-2 3 0 0 0,0 0 0 0 0,1 0 0 0 0,-1-1 0 0 0,2 0 0 0 0,1-1 0 0 0,2 0 0 0 0,0-1 0 0 0,-1 0 0 0 0,1 0 0 0 0,-1 0 0 0 0,0-1 0 0 0,-4 6 0 0 0,-1 2 0 0 0,2-1 0 0 0,-1-1 0 0 0,2-2 0 0 0,1-1 0 0 0,1 0 0 0 0,2-2 0 0 0,-2 0 0 0 0,1 0 0 0 0,-1 0 0 0 0,0-1 0 0 0,0 1 0 0 0,1 0 0 0 0,-2 0 0 0 0,1 0 0 0 0,0 0 0 0 0,2 0 0 0 0,-1 0 0 0 0,-2 0 0 0 0,-3 2 0 0 0,1 1 0 0 0,0 1 0 0 0,-1-2 0 0 0,1 0 0 0 0,2-1 0 0 0,2-1 0 0 0,0 1 0 0 0,0-1 0 0 0,-1 0 0 0 0,1-1 0 0 0,-2 1 0 0 0,2 0 0 0 0,-1 0 0 0 0,-1 0 0 0 0,1 0 0 0 0,1 0 0 0 0,-1 0 0 0 0,2 0 0 0 0,-2 0 0 0 0,1 0 0 0 0,-1 0 0 0 0,-1 0 0 0 0,2 0 0 0 0,-1 0 0 0 0,-1 0 0 0 0,1 0 0 0 0,0 0 0 0 0,2 0 0 0 0,-1 0 0 0 0,-2 0 0 0 0,3 0 0 0 0,-2 0 0 0 0,0 0 0 0 0,-1 0 0 0 0,2 0 0 0 0,-2 0 0 0 0,2 0 0 0 0,-1 0 0 0 0,0 0 0 0 0,2 0 0 0 0,-2 0 0 0 0,1 0 0 0 0,-1 0 0 0 0,-1 0 0 0 0,2 0 0 0 0,-1 0 0 0 0,-1 0 0 0 0,1 0 0 0 0,0 0 0 0 0,2 0 0 0 0,-1 0 0 0 0,-1 0 0 0 0,1 0 0 0 0,-1 0 0 0 0,0 0 0 0 0,-1 0 0 0 0,2 0 0 0 0,0 0 0 0 0,1 0 0 0 0,-3 0 0 0 0,2 0 0 0 0,0 0 0 0 0,-2 0 0 0 0,1 0 0 0 0,0 0 0 0 0,-1 0 0 0 0,2 0 0 0 0,-1 0 0 0 0,1 0 0 0 0,0 0 0 0 0,-1 0 0 0 0,2 0 0 0 0,-3 0 0 0 0,1 0 0 0 0,0 0 0 0 0,1 0 0 0 0,-5 3 0 0 0,-2 0 0 0 0,3 0 0 0 0,0-1 0 0 0,2 0 0 0 0,1-1 0 0 0,-2 0 0 0 0,3-1 0 0 0,0 0 0 0 0,-1 0 0 0 0,-1 0 0 0 0,2 0 0 0 0,-2 0 0 0 0,2-1 0 0 0,-2 1 0 0 0,3 0 0 0 0,-1 0 0 0 0,-1 0 0 0 0,1 0 0 0 0,-1 0 0 0 0,0 5 0 0 0,0 2 0 0 0,1-1 0 0 0,-3-1 0 0 0,2-2 0 0 0,1 0 0 0 0,0-2 0 0 0,0-1 0 0 0,-1 0 0 0 0,1 0 0 0 0,0 0 0 0 0,-3 0 0 0 0,3-1 0 0 0,-1 1 0 0 0,2 0 0 0 0,-1 0 0 0 0,-2 0 0 0 0,2 0 0 0 0,0 0 0 0 0,-1 0 0 0 0,-1 0 0 0 0,2 0 0 0 0,-2 0 0 0 0,1 0 0 0 0,0 0 0 0 0,1 0 0 0 0,1 0 0 0 0,-2 0 0 0 0,1 0 0 0 0,-1 0 0 0 0,-1 0 0 0 0,2 0 0 0 0,-1 0 0 0 0,-2 0 0 0 0,3 0 0 0 0,-1 0 0 0 0,2 0 0 0 0,-2 0 0 0 0,0 0 0 0 0,1 0 0 0 0,0 2 0 0 0,-1 2 0 0 0,-1-1 0 0 0,2-1 0 0 0,-2 0 0 0 0,1-1 0 0 0,0 0 0 0 0,1-1 0 0 0,1 0 0 0 0,-2 0 0 0 0,0 0 0 0 0,1 0 0 0 0,-2-1 0 0 0,2 1 0 0 0,-2 0 0 0 0,0 0 0 0 0,2 0 0 0 0,-1 0 0 0 0,2 0 0 0 0,-2 0 0 0 0,0 0 0 0 0,2 0 0 0 0,-2 0 0 0 0,-1 0 0 0 0,1 0 0 0 0,1 0 0 0 0,0 0 0 0 0,0 0 0 0 0,-1 0 0 0 0,1 0 0 0 0,0 0 0 0 0,-2 0 0 0 0,1 0 0 0 0,0 0 0 0 0,-1 0 0 0 0,2 0 0 0 0,-2 0 0 0 0,3 0 0 0 0,-1 0 0 0 0,-1 0 0 0 0,0 0 0 0 0,1 0 0 0 0,-1 0 0 0 0,0 0 0 0 0,0 0 0 0 0,-1 0 0 0 0,1 0 0 0 0,1 0 0 0 0,0 0 0 0 0,0 0 0 0 0,-1 0 0 0 0,1 0 0 0 0,0 0 0 0 0,-3 0 0 0 0,3 0 0 0 0,-1 0 0 0 0,-1 0 0 0 0,1 0 0 0 0,0 0 0 0 0,2 0 0 0 0,-1 0 0 0 0,-1 0 0 0 0,0 0 0 0 0,1 0 0 0 0,-1 0 0 0 0,0 0 0 0 0,0 0 0 0 0,-1 0 0 0 0,1 0 0 0 0,1 0 0 0 0,-1 0 0 0 0,2 0 0 0 0,-2 0 0 0 0,1 0 0 0 0,0 0 0 0 0,-3 0 0 0 0,3 0 0 0 0,-1 0 0 0 0,2 5 0 0 0,-2 2 0 0 0,0-1 0 0 0,1-1 0 0 0,0-2 0 0 0,-3 0 0 0 0,3-2 0 0 0,-1-1 0 0 0,0 0 0 0 0,0 0 0 0 0,-1 0 0 0 0,3-1 0 0 0,0 1 0 0 0,-2 0 0 0 0,0 0 0 0 0,0 0 0 0 0,0 0 0 0 0,1 0 0 0 0,-2 0 0 0 0,0 0 0 0 0,2 0 0 0 0,-1 0 0 0 0,1 0 0 0 0,-2 2 0 0 0,-2 2 0 0 0,-2-1 0 0 0,3-1 0 0 0,-1 0 0 0 0,0-1 0 0 0,3 0 0 0 0,0-1 0 0 0,-1 0 0 0 0,0 0 0 0 0,2 0 0 0 0,1-1 0 0 0,-1 1 0 0 0,-1 0 0 0 0,1 0 0 0 0,0 0 0 0 0,-2 0 0 0 0,2 0 0 0 0,-2 3 0 0 0,0 0 0 0 0,2 0 0 0 0,-1-1 0 0 0,1 0 0 0 0,0-1 0 0 0,-1 0 0 0 0,1-1 0 0 0,-1 0 0 0 0,0 0 0 0 0,0 0 0 0 0,0 0 0 0 0,1 0 0 0 0,1 0 0 0 0,-2 0 0 0 0,1 0 0 0 0,-1-1 0 0 0,-1 1 0 0 0,1 0 0 0 0,1 1 0 0 0,-2-1 0 0 0,1 4 0 0 0,0 3 0 0 0,2-1 0 0 0,-1-1 0 0 0,-2-1 0 0 0,2-2 0 0 0,0-1 0 0 0,-2-1 0 0 0,2 0 0 0 0,-2 0 0 0 0,1 0 0 0 0,0 0 0 0 0,0-1 0 0 0,1 1 0 0 0,0 0 0 0 0,0 0 0 0 0,0 0 0 0 0,-2 0 0 0 0,1 0 0 0 0,1 0 0 0 0,-1 0 0 0 0,-1 0 0 0 0,1 0 0 0 0,0 0 0 0 0,2 0 0 0 0,-1 0 0 0 0,-2 0 0 0 0,2 0 0 0 0,-2 3 0 0 0,-3 0 0 0 0,-1 0 0 0 0,1-1 0 0 0,2 0 0 0 0,-1-1 0 0 0,3 0 0 0 0,0-1 0 0 0,0 0 0 0 0,2 0 0 0 0,-2 0 0 0 0,1 0 0 0 0,-1 0 0 0 0,0-1 0 0 0,1 1 0 0 0,-1 0 0 0 0,1 0 0 0 0,0 0 0 0 0,4 0 0 0 0,0 0 0 0 0,0 0 0 0 0,0 0 0 0 0,-3 0 0 0 0,-1 0 0 0 0,1 0 0 0 0,-3 0 0 0 0,2 0 0 0 0,-1 0 0 0 0,-2 0 0 0 0,2 0 0 0 0,1 0 0 0 0,0 0 0 0 0,-1 0 0 0 0,1 0 0 0 0,0 0 0 0 0,-1 0 0 0 0,-1 0 0 0 0,2 0 0 0 0,-1 0 0 0 0,-1 0 0 0 0,2 0 0 0 0,-2 0 0 0 0,3 0 0 0 0,-1 0 0 0 0,-1 0 0 0 0,0 0 0 0 0,1 0 0 0 0,-2 0 0 0 0,2 0 0 0 0,-2 0 0 0 0,1 0 0 0 0,0 0 0 0 0,0 0 0 0 0,2 0 0 0 0,-1 0 0 0 0,-1 0 0 0 0,1 0 0 0 0,-1 0 0 0 0,-1 0 0 0 0,2 0 0 0 0,-1 0 0 0 0,-1 0 0 0 0,1 0 0 0 0,0 0 0 0 0,2 0 0 0 0,-1 0 0 0 0,-1 0 0 0 0,0 0 0 0 0,1 0 0 0 0,-1 0 0 0 0,0 0 0 0 0,-1 0 0 0 0,1 0 0 0 0,0 0 0 0 0,1 0 0 0 0,-1 0 0 0 0,2 0 0 0 0,-2 0 0 0 0,1 0 0 0 0,-1 0 0 0 0,-1 0 0 0 0,2 0 0 0 0,-1 0 0 0 0,2 0 0 0 0,-2 0 0 0 0,0 0 0 0 0,1 0 0 0 0,0 0 0 0 0,-3 0 0 0 0,3 0 0 0 0,-1 0 0 0 0,0 0 0 0 0,-1 0 0 0 0,1 0 0 0 0,2 0 0 0 0,-1 0 0 0 0,0 0 0 0 0,-1 0 0 0 0,0 0 0 0 0,0 0 0 0 0,1 0 0 0 0,-2 0 0 0 0,0 0 0 0 0,2 0 0 0 0,-1 0 0 0 0,1 0 0 0 0,0 0 0 0 0,-1 0 0 0 0,1 0 0 0 0,-1 0 0 0 0,-1 0 0 0 0,2 0 0 0 0,-1 0 0 0 0,0 0 0 0 0,-1 0 0 0 0,1 0 0 0 0,2 0 0 0 0,-1 0 0 0 0,-1 0 0 0 0,1 0 0 0 0,-1 0 0 0 0,0 0 0 0 0,0 0 0 0 0,0 0 0 0 0,-1 0 0 0 0,2 0 0 0 0,-1 0 0 0 0,1 0 0 0 0,0 0 0 0 0,-1 0 0 0 0,1 0 0 0 0,-1 0 0 0 0,-1 0 0 0 0,2 0 0 0 0,-1 0 0 0 0,1 0 0 0 0,0 0 0 0 0,0 0 0 0 0,0 0 0 0 0,-2 0 0 0 0,1 0 0 0 0,0 0 0 0 0,1 0 0 0 0,-2 0 0 0 0,1 0 0 0 0,0 0 0 0 0,2 0 0 0 0,-1 0 0 0 0,-2 0 0 0 0,2 0 0 0 0,0 0 0 0 0,-2 0 0 0 0,1 0 0 0 0,0 0 0 0 0,0-4 0 0 0,0-3 0 0 0,0 1 0 0 0,1 1 0 0 0,0 1 0 0 0,0 2 0 0 0,0 1 0 0 0,-2 1 0 0 0,1 0 0 0 0,0 0 0 0 0,1 0 0 0 0,-3-2 0 0 0,3-1 0 0 0,-1 0 0 0 0,2 1 0 0 0,-1 0 0 0 0,-2 1 0 0 0,2 0 0 0 0,0 1 0 0 0,-2 0 0 0 0,1 0 0 0 0,0 0 0 0 0,-3-2 0 0 0,-2-1 0 0 0,1 0 0 0 0,0 0 0 0 0,4 2 0 0 0,0-1 0 0 0,-1 2 0 0 0,2-5 0 0 0,-1-2 0 0 0,-1 1 0 0 0,2 1 0 0 0,0 2 0 0 0,-1-2 0 0 0,2 1 0 0 0,-2 1 0 0 0,1 0 0 0 0,-1 2 0 0 0,-1 0 0 0 0,-3-4 0 0 0,0-2 0 0 0,1 1 0 0 0,-2 1 0 0 0,3 2 0 0 0,1 1 0 0 0,-3-2 0 0 0,2 1 0 0 0,-2 0 0 0 0,1 0 0 0 0,2 2 0 0 0,0-2 0 0 0,0-1 0 0 0,0 1 0 0 0,2 1 0 0 0,-2 0 0 0 0,2 1 0 0 0,-3-4 0 0 0,-3-2 0 0 0,3 1 0 0 0,0 1 0 0 0,-1 2 0 0 0,3 1 0 0 0,-2-2 0 0 0,2 1 0 0 0,0 0 0 0 0,0 0 0 0 0,-1 2 0 0 0,2 0 0 0 0,-1 1 0 0 0,2-1 0 0 0,-4-1 0 0 0,-1-1 0 0 0,-2 0 0 0 0,3 1 0 0 0,0 0 0 0 0,-1 1 0 0 0,2 1 0 0 0,1-1 0 0 0,-1 1 0 0 0,-3-4 0 0 0,-1-3 0 0 0,2 1 0 0 0,2 1 0 0 0,0 2 0 0 0,0 1 0 0 0,1 1 0 0 0,0-2 0 0 0,0-1 0 0 0,0 2 0 0 0,0-1 0 0 0,2 2 0 0 0,-1 0 0 0 0,-1 0 0 0 0,-3-1 0 0 0,-2-1 0 0 0,2 0 0 0 0,-1 0 0 0 0,3 2 0 0 0,0 0 0 0 0,-2 0 0 0 0,-1-4 0 0 0,0-1 0 0 0,0 0 0 0 0,3 1 0 0 0,0 1 0 0 0,0 2 0 0 0,1 1 0 0 0,-2-2 0 0 0,-1 0 0 0 0,-3 0 0 0 0,3 1 0 0 0,1 1 0 0 0,0 0 0 0 0,1 0 0 0 0,0 1 0 0 0,3 0 0 0 0,-3-5 0 0 0,-2-1 0 0 0,-1 0 0 0 0,1 1 0 0 0,1 2 0 0 0,-1 1 0 0 0,3-2 0 0 0,0 0 0 0 0,-2 1 0 0 0,3 1 0 0 0,-1 0 0 0 0,2 2 0 0 0,-1-1 0 0 0,-4-1 0 0 0,-1-1 0 0 0,1 0 0 0 0,0 0 0 0 0,-1 2 0 0 0,3 0 0 0 0,1 0 0 0 0,-4-4 0 0 0,-1-1 0 0 0,1 0 0 0 0,1 1 0 0 0,2-1 0 0 0,1 1 0 0 0,0 0 0 0 0,0 3 0 0 0,0 0 0 0 0,0-2 0 0 0,1 1 0 0 0,-2 0 0 0 0,3 1 0 0 0,0 0 0 0 0,-2-4 0 0 0,0-1 0 0 0,1 1 0 0 0,-2 1 0 0 0,2 2 0 0 0,-3-2 0 0 0,-3 1 0 0 0,0 1 0 0 0,2 0 0 0 0,-2-3 0 0 0,-1-1 0 0 0,2 0 0 0 0,1 2 0 0 0,1 2 0 0 0,1 1 0 0 0,1 1 0 0 0,-2 0 0 0 0,-2-1 0 0 0,1-1 0 0 0,-1 0 0 0 0,1 1 0 0 0,1 1 0 0 0,1 0 0 0 0,-3-2 0 0 0,1-1 0 0 0,0 1 0 0 0,0 1 0 0 0,1 0 0 0 0,2-4 0 0 0,-2-1 0 0 0,3 1 0 0 0,-2 1 0 0 0,1 2 0 0 0,-4-2 0 0 0,0 1 0 0 0,0 1 0 0 0,2 0 0 0 0,1-1 0 0 0,0 0 0 0 0,2 1 0 0 0,-1 0 0 0 0,-1 2 0 0 0,-3-5 0 0 0,0-1 0 0 0,1 1 0 0 0,-1 1 0 0 0,2 2 0 0 0,-2-2 0 0 0,0 1 0 0 0,1 0 0 0 0,1 2 0 0 0,-4-2 0 0 0,0 0 0 0 0,2 1 0 0 0,1 0 0 0 0,0-3 0 0 0,2-2 0 0 0,0 2 0 0 0,3 1 0 0 0,-3-1 0 0 0,-2 0 0 0 0,-2 2 0 0 0,2-3 0 0 0,1-1 0 0 0,0 1 0 0 0,2 1 0 0 0,-4 0 0 0 0,0 1 0 0 0,-1 1 0 0 0,2-1 0 0 0,1 0 0 0 0,2 1 0 0 0,0 2 0 0 0,0-5 0 0 0,1 0 0 0 0,0 0 0 0 0,-3 2 0 0 0,-2-1 0 0 0,1 1 0 0 0,-1 1 0 0 0,1 1 0 0 0,0 2 0 0 0,0-2 0 0 0,-2-1 0 0 0,2 1 0 0 0,1 1 0 0 0,-4-5 0 0 0,0 0 0 0 0,2 0 0 0 0,1 2 0 0 0,0 2 0 0 0,3 1 0 0 0,-4-2 0 0 0,0 1 0 0 0,-1 0 0 0 0,2 1 0 0 0,1 0 0 0 0,-3-1 0 0 0,1-1 0 0 0,1 1 0 0 0,0 1 0 0 0,2-5 0 0 0,-1 0 0 0 0,1 0 0 0 0,2 2 0 0 0,-1 2 0 0 0,-3-2 0 0 0,-3 1 0 0 0,3 1 0 0 0,0 0 0 0 0,2 2 0 0 0,-1-5 0 0 0,-3-1 0 0 0,0 1 0 0 0,3 1 0 0 0,0 2 0 0 0,-3-2 0 0 0,-1 1 0 0 0,2 1 0 0 0,1-2 0 0 0,2 0 0 0 0,1 1 0 0 0,-1 1 0 0 0,2 2 0 0 0,-3-5 0 0 0,-1-1 0 0 0,-2 1 0 0 0,1 1 0 0 0,-1-1 0 0 0,0 1 0 0 0,-1 1 0 0 0,3-1 0 0 0,0 0 0 0 0,2 1 0 0 0,0-4 0 0 0,-3 0 0 0 0,0 1 0 0 0,-3-1 0 0 0,1 1 0 0 0,0 2 0 0 0,1-1 0 0 0,3 1 0 0 0,-1-4 0 0 0,-1 0 0 0 0,-2 1 0 0 0,-2 0 0 0 0,2 1 0 0 0,1 2 0 0 0,3-4 0 0 0,1 1 0 0 0,-4-1 0 0 0,0 0 0 0 0,-3 0 0 0 0,2 2 0 0 0,0 1 0 0 0,-1-3 0 0 0,-1 1 0 0 0,2 1 0 0 0,0-1 0 0 0,0 1 0 0 0,-1 0 0 0 0,4 1 0 0 0,-2-4 0 0 0,-1 0 0 0 0,3-1 0 0 0,1 2 0 0 0,-3 0 0 0 0,-1 1 0 0 0,1-3 0 0 0,2 1 0 0 0,-2 0 0 0 0,-2 0 0 0 0,3-1 0 0 0,1 0 0 0 0,-3 0 0 0 0,0 1 0 0 0,1 3 0 0 0,0 1 0 0 0,-1 0 0 0 0,2-3 0 0 0,0 0 0 0 0,-1-1 0 0 0,-1 1 0 0 0,2 2 0 0 0,-1 0 0 0 0,-1 1 0 0 0,-1 2 0 0 0,-2-4 0 0 0,3 0 0 0 0,1 1 0 0 0,-2 0 0 0 0,2 0 0 0 0,1 2 0 0 0,0-3 0 0 0,2-1 0 0 0,-1 0 0 0 0,-1 0 0 0 0,-1 3 0 0 0,2-1 0 0 0,1 1 0 0 0,0 2 0 0 0,-3-4 0 0 0,1 0 0 0 0,-1 1 0 0 0,-1 0 0 0 0,1 0 0 0 0,1 2 0 0 0,-2-1 0 0 0,-1 1 0 0 0,2 1 0 0 0,1-4 0 0 0,1 0 0 0 0,-2-1 0 0 0,0 0 0 0 0,2 3 0 0 0,-4-1 0 0 0,0 1 0 0 0,2 2 0 0 0,-1-4 0 0 0,0 0 0 0 0,2 1 0 0 0,-2-1 0 0 0,0 2 0 0 0,-2-4 0 0 0,-1 0 0 0 0,3 2 0 0 0,-1-1 0 0 0,0 2 0 0 0,-2 0 0 0 0,-1 0 0 0 0,4-3 0 0 0,1 1 0 0 0,-1-2 0 0 0,0 2 0 0 0,-3 0 0 0 0,2 1 0 0 0,0 2 0 0 0,0-2 0 0 0,2-1 0 0 0,1-1 0 0 0,0 2 0 0 0,-2-1 0 0 0,0 2 0 0 0,3 1 0 0 0,-3-2 0 0 0,-1-1 0 0 0,2 2 0 0 0,-1-1 0 0 0,-1 2 0 0 0,1 1 0 0 0,-3-3 0 0 0,3-1 0 0 0,1 0 0 0 0,3 0 0 0 0,0 0 0 0 0,1 2 0 0 0,-3-4 0 0 0,1 1 0 0 0,-1 2 0 0 0,-2-1 0 0 0,-1 2 0 0 0,2 2 0 0 0,-1 0 0 0 0,0-1 0 0 0,2-2 0 0 0,0-1 0 0 0,1-2 0 0 0,3 3 0 0 0,0-2 0 0 0,-1-2 0 0 0,1-1 0 0 0,1 3 0 0 0,-4 1 0 0 0,-2 1 0 0 0,2-2 0 0 0,-1 0 0 0 0,-2-1 0 0 0,2 2 0 0 0,1 0 0 0 0,-1 2 0 0 0,2-4 0 0 0,1 1 0 0 0,-2 0 0 0 0,-2 0 0 0 0,-4 1 0 0 0,3 2 0 0 0,-1-4 0 0 0,2 1 0 0 0,-2-1 0 0 0,1 2 0 0 0,0 0 0 0 0,-1 1 0 0 0,2-2 0 0 0,1 0 0 0 0,-1-1 0 0 0,-1 2 0 0 0,-3-3 0 0 0,2 1 0 0 0,-1 0 0 0 0,0 2 0 0 0,-3 0 0 0 0,1 1 0 0 0,-2-3 0 0 0,4 1 0 0 0,1 0 0 0 0,2-2 0 0 0,3-2 0 0 0,0 0 0 0 0,-1 0 0 0 0,0 3 0 0 0,-2-2 0 0 0,-1 1 0 0 0,-2 1 0 0 0,-3 2 0 0 0,5 0 0 0 0,1-4 0 0 0,1 1 0 0 0,-2 0 0 0 0,1 2 0 0 0,1 0 0 0 0,0 2 0 0 0,-2-2 0 0 0,2 0 0 0 0,-3-1 0 0 0,0 2 0 0 0,2 0 0 0 0,2 1 0 0 0,-3-2 0 0 0,0 0 0 0 0,-3-1 0 0 0,2 2 0 0 0,1-2 0 0 0,1-3 0 0 0,3 2 0 0 0,-2 1 0 0 0,0 1 0 0 0,-1-2 0 0 0,1-1 0 0 0,2 1 0 0 0,-2 1 0 0 0,0 2 0 0 0,-1-3 0 0 0,-1 1 0 0 0,-4 0 0 0 0,0 2 0 0 0,-1 0 0 0 0,2 2 0 0 0,2-4 0 0 0,-1-1 0 0 0,0 0 0 0 0,3-1 0 0 0,1-2 0 0 0,4 2 0 0 0,-2 0 0 0 0,-2 3 0 0 0,-3-2 0 0 0,-1 2 0 0 0,-3-1 0 0 0,3 2 0 0 0,-1 0 0 0 0,0 1 0 0 0,1-2 0 0 0,4-3 0 0 0,0 2 0 0 0,-1 0 0 0 0,-1 1 0 0 0,-2-1 0 0 0,1 0 0 0 0,-1 0 0 0 0,0 2 0 0 0,-3-3 0 0 0,4 1 0 0 0,1 3 0 0 0,-1-1 0 0 0,-1 2 0 0 0,-2 0 0 0 0,3 0 0 0 0,1-2 0 0 0,0-1 0 0 0,0-1 0 0 0,1 2 0 0 0,-2 0 0 0 0,0 1 0 0 0,1-2 0 0 0,1 0 0 0 0,0-1 0 0 0,-1 2 0 0 0,3 0 0 0 0,1 1 0 0 0,-3-3 0 0 0,-2 1 0 0 0,-2 0 0 0 0,2 1 0 0 0,2 2 0 0 0,-3-3 0 0 0,0 1 0 0 0,-1 0 0 0 0,0 0 0 0 0,3 3 0 0 0,-1-1 0 0 0,-1 1 0 0 0,-2-3 0 0 0,3 0 0 0 0,1-1 0 0 0,3 1 0 0 0,-1 0 0 0 0,0 1 0 0 0,-1 2 0 0 0,-2-2 0 0 0,1-1 0 0 0,0 0 0 0 0,2-5 0 0 0,2 1 0 0 0,1 0 0 0 0,0 3 0 0 0,-4-1 0 0 0,1 3 0 0 0,6-3 0 0 0,1-1 0 0 0,-2 1 0 0 0,-2-1 0 0 0,-1 3 0 0 0,0-3 0 0 0,-1 2 0 0 0,-3-1 0 0 0,0 2 0 0 0,2 2 0 0 0,-3 0 0 0 0,3 1 0 0 0,0-3 0 0 0,-1 0 0 0 0,-1-1 0 0 0,1 1 0 0 0,1-2 0 0 0,0 0 0 0 0,3-1 0 0 0,-1 3 0 0 0,-1-1 0 0 0,-2 3 0 0 0,-4-4 0 0 0,3 1 0 0 0,0 2 0 0 0,-3 0 0 0 0,4 1 0 0 0,1-1 0 0 0,0 2 0 0 0,-2-4 0 0 0,1 0 0 0 0,0 2 0 0 0,-1 0 0 0 0,-1 1 0 0 0,-2 0 0 0 0,1 0 0 0 0,3-3 0 0 0,-1 0 0 0 0,-1 0 0 0 0,1 1 0 0 0,2 2 0 0 0,-2-3 0 0 0,2 1 0 0 0,-2-1 0 0 0,-2 2 0 0 0,1 1 0 0 0,-1 1 0 0 0,1 0 0 0 0,2-3 0 0 0,0 0 0 0 0,-1-1 0 0 0,0 1 0 0 0,-1-1 0 0 0,1 3 0 0 0,-1-4 0 0 0,3 1 0 0 0,-1-1 0 0 0,-2 2 0 0 0,4 0 0 0 0,1 1 0 0 0,-1-3 0 0 0,3-1 0 0 0,-1 1 0 0 0,1-3 0 0 0,0 1 0 0 0,-2 1 0 0 0,-1 2 0 0 0,-3 2 0 0 0,-2 1 0 0 0,2 2 0 0 0,1 1 0 0 0,-2-4 0 0 0,1 0 0 0 0,-1-1 0 0 0,0 1 0 0 0,0-1 0 0 0,3 1 0 0 0,2-2 0 0 0,-1 0 0 0 0,2-1 0 0 0,2-1 0 0 0,0 2 0 0 0,1-2 0 0 0,-2 0 0 0 0,-4 0 0 0 0,1 3 0 0 0,0-3 0 0 0,-1 1 0 0 0,-2 0 0 0 0,0 2 0 0 0,-1 0 0 0 0,0 1 0 0 0,0-2 0 0 0,2 0 0 0 0,0-1 0 0 0,-1 2 0 0 0,-3 0 0 0 0,3 1 0 0 0,1 3 0 0 0,-2-4 0 0 0,-1 1 0 0 0,4-2 0 0 0,-1 2 0 0 0,0-4 0 0 0,-2 2 0 0 0,-1-1 0 0 0,1 1 0 0 0,1 3 0 0 0,-2 0 0 0 0,0 1 0 0 0,-2-3 0 0 0,3 0 0 0 0,-2-1 0 0 0,1 1 0 0 0,3 0 0 0 0,1-4 0 0 0,1 1 0 0 0,-2 0 0 0 0,1 2 0 0 0,0 0 0 0 0,1 1 0 0 0,-4-1 0 0 0,2 0 0 0 0,-1-1 0 0 0,-1 2 0 0 0,-3-2 0 0 0,0 0 0 0 0,-1 0 0 0 0,2 1 0 0 0,-1 1 0 0 0,1 1 0 0 0,4 3 0 0 0,-1-4 0 0 0,0 1 0 0 0,-2-2 0 0 0,-1 2 0 0 0,-3-1 0 0 0,4 2 0 0 0,-1-4 0 0 0,1 1 0 0 0,-2-1 0 0 0,0 2 0 0 0,3 0 0 0 0,3 1 0 0 0,-3-2 0 0 0,0-1 0 0 0,-2 1 0 0 0,2 1 0 0 0,-1-3 0 0 0,0 1 0 0 0,-2 0 0 0 0,2 2 0 0 0,2-1 0 0 0,-1-2 0 0 0,-1 0 0 0 0,4 2 0 0 0,-2 1 0 0 0,0 1 0 0 0,-4 0 0 0 0,1 2 0 0 0,-2-4 0 0 0,3 0 0 0 0,-1 0 0 0 0,0 1 0 0 0,4 2 0 0 0,-1 0 0 0 0,-1 1 0 0 0,-1-3 0 0 0,-1 0 0 0 0,-2-1 0 0 0,3 1 0 0 0,1 2 0 0 0,0-2 0 0 0,-1-1 0 0 0,-3 1 0 0 0,4 0 0 0 0,-1 0 0 0 0,0 2 0 0 0,0-4 0 0 0,4 1 0 0 0,-1-1 0 0 0,-1 2 0 0 0,2 0 0 0 0,2 1 0 0 0,-2-2 0 0 0,-2 0 0 0 0,-3-1 0 0 0,1 2 0 0 0,0 0 0 0 0,0 1 0 0 0,0 2 0 0 0,-1-2 0 0 0,2-1 0 0 0,-1 0 0 0 0,0 1 0 0 0,-2-4 0 0 0,0 2 0 0 0,4-2 0 0 0,-1 1 0 0 0,0 0 0 0 0,3 4 0 0 0,-2-3 0 0 0,1 0 0 0 0,-4 0 0 0 0,1 2 0 0 0,-3-1 0 0 0,2 2 0 0 0,0-4 0 0 0,1 1 0 0 0,-1 0 0 0 0,5-4 0 0 0,1 0 0 0 0,-2 1 0 0 0,0 3 0 0 0,-4-1 0 0 0,2 3 0 0 0,-1-3 0 0 0,0 1 0 0 0,-2 0 0 0 0,2 1 0 0 0,0 0 0 0 0,0 1 0 0 0,-2-2 0 0 0,-1 0 0 0 0,0-1 0 0 0,2 2 0 0 0,0 0 0 0 0,1 1 0 0 0,-2-2 0 0 0,0 0 0 0 0,3-1 0 0 0,2 2 0 0 0,-1-3 0 0 0,0 1 0 0 0,-3 0 0 0 0,2-1 0 0 0,1 2 0 0 0,-1-2 0 0 0,1-2 0 0 0,2-1 0 0 0,0 3 0 0 0,-2-3 0 0 0,2 3 0 0 0,-3 0 0 0 0,0 2 0 0 0,-3 0 0 0 0,1 3 0 0 0,-3-4 0 0 0,3 2 0 0 0,0-2 0 0 0,1 2 0 0 0,-2-2 0 0 0,2 0 0 0 0,-1 0 0 0 0,1 1 0 0 0,-2 1 0 0 0,1 1 0 0 0,-3-2 0 0 0,4 0 0 0 0,-1-1 0 0 0,1 0 0 0 0,-1 1 0 0 0,0-3 0 0 0,2-1 0 0 0,2 0 0 0 0,-1-4 0 0 0,-1 2 0 0 0,-3 1 0 0 0,2 4 0 0 0,0-2 0 0 0,0 1 0 0 0,-2 1 0 0 0,2 2 0 0 0,0 0 0 0 0,-2-4 0 0 0,-1 1 0 0 0,-1 0 0 0 0,-1 2 0 0 0,1 1 0 0 0,2 1 0 0 0,1-3 0 0 0,1 1 0 0 0,-2-1 0 0 0,0 0 0 0 0,-1-4 0 0 0,2 1 0 0 0,-1 1 0 0 0,2 1 0 0 0,-2 0 0 0 0,1 0 0 0 0,-3 1 0 0 0,4 1 0 0 0,-1 1 0 0 0,0 2 0 0 0,0-3 0 0 0,0 0 0 0 0,1-1 0 0 0,0 0 0 0 0,1 1 0 0 0,-2-3 0 0 0,3 2 0 0 0,-2-1 0 0 0,-1 3 0 0 0,0-3 0 0 0,-1 1 0 0 0,-1 0 0 0 0,2 2 0 0 0,0-1 0 0 0,1 3 0 0 0,-2-4 0 0 0,0 1 0 0 0,-2 0 0 0 0,3-2 0 0 0,3 2 0 0 0,-2-2 0 0 0,3-2 0 0 0,-1-1 0 0 0,-1 3 0 0 0,-1-3 0 0 0,0 0 0 0 0,2 2 0 0 0,-2-1 0 0 0,0 1 0 0 0,-1 1 0 0 0,-1 2 0 0 0,-1 0 0 0 0,1-2 0 0 0,3 0 0 0 0,0 0 0 0 0,-1 2 0 0 0,-2 0 0 0 0,3 2 0 0 0,-1-2 0 0 0,0-1 0 0 0,-3 1 0 0 0,4-1 0 0 0,1-4 0 0 0,1 1 0 0 0,-1 0 0 0 0,1-2 0 0 0,-2-1 0 0 0,0 3 0 0 0,0 1 0 0 0,-2-3 0 0 0,2 3 0 0 0,0 0 0 0 0,-1 2 0 0 0,-2 2 0 0 0,2-4 0 0 0,2-1 0 0 0,2-2 0 0 0,-3-2 0 0 0,2 2 0 0 0,-1 1 0 0 0,-2 3 0 0 0,-1-1 0 0 0,-1 1 0 0 0,-1 1 0 0 0,2 2 0 0 0,0 0 0 0 0,0 2 0 0 0,-1-3 0 0 0,0 0 0 0 0,-2-1 0 0 0,4 2 0 0 0,-1 0 0 0 0,0 1 0 0 0,-1-2 0 0 0,3-3 0 0 0,1 2 0 0 0,-1 0 0 0 0,-3-4 0 0 0,-1 2 0 0 0,-1 0 0 0 0,3 2 0 0 0,0-1 0 0 0,0 1 0 0 0,-1-1 0 0 0,0 1 0 0 0,-2-4 0 0 0,3 1 0 0 0,0 1 0 0 0,1 2 0 0 0,-2 0 0 0 0,0-2 0 0 0,-1-1 0 0 0,2 1 0 0 0,0-2 0 0 0,1 2 0 0 0,-3 0 0 0 0,4 1 0 0 0,-2-4 0 0 0,2 2 0 0 0,-3 1 0 0 0,0 2 0 0 0,-1 1 0 0 0,2-3 0 0 0,0-2 0 0 0,0 2 0 0 0,-1 1 0 0 0,0 2 0 0 0,-1-2 0 0 0,2-1 0 0 0,1-4 0 0 0,-1 2 0 0 0,-1 0 0 0 0,-1 1 0 0 0,5-2 0 0 0,-1-2 0 0 0,0 4 0 0 0,-1 0 0 0 0,1 4 0 0 0,-1-2 0 0 0,0-1 0 0 0,-2-1 0 0 0,0 2 0 0 0,-1-2 0 0 0,2 2 0 0 0,0 0 0 0 0,-2-3 0 0 0,0 1 0 0 0,-1 1 0 0 0,1 0 0 0 0,-3-2 0 0 0,5 0 0 0 0,0 2 0 0 0,-2-1 0 0 0,0 3 0 0 0,-1-1 0 0 0,1-2 0 0 0,-2-1 0 0 0,4 3 0 0 0,0-3 0 0 0,-1 0 0 0 0,1-2 0 0 0,1 1 0 0 0,0 1 0 0 0,-2 0 0 0 0,0 4 0 0 0,-2-2 0 0 0,-2-1 0 0 0,1 2 0 0 0,-1 0 0 0 0,-2-2 0 0 0,4 1 0 0 0,1 0 0 0 0,-1 0 0 0 0,0 3 0 0 0,0-3 0 0 0,-2-1 0 0 0,1 2 0 0 0,-1-2 0 0 0,4-1 0 0 0,0-1 0 0 0,1 3 0 0 0,-1-1 0 0 0,-3-1 0 0 0,4 2 0 0 0,-1 1 0 0 0,1 2 0 0 0,-1-1 0 0 0,-3-2 0 0 0,1 1 0 0 0,-2 1 0 0 0,5-3 0 0 0,-1-2 0 0 0,0 3 0 0 0,0-3 0 0 0,-2 1 0 0 0,0 1 0 0 0,-1 2 0 0 0,3 2 0 0 0,0-2 0 0 0,-1-1 0 0 0,0 2 0 0 0,-1-1 0 0 0,-1 3 0 0 0,1-2 0 0 0,3-2 0 0 0,0-4 0 0 0,0 2 0 0 0,-1 0 0 0 0,3 1 0 0 0,-1-3 0 0 0,0 2 0 0 0,-2 2 0 0 0,0-1 0 0 0,4-2 0 0 0,-1-1 0 0 0,0 3 0 0 0,-2 1 0 0 0,-2-2 0 0 0,-1 1 0 0 0,-2 1 0 0 0,4 3 0 0 0,0-2 0 0 0,-1-2 0 0 0,0 2 0 0 0,-2 1 0 0 0,0-3 0 0 0,-1 1 0 0 0,0 0 0 0 0,-1 0 0 0 0,4 2 0 0 0,0-2 0 0 0,-2-1 0 0 0,2 2 0 0 0,-2 1 0 0 0,4-4 0 0 0,0 0 0 0 0,1-4 0 0 0,-2 0 0 0 0,0 3 0 0 0,-1 1 0 0 0,-2-1 0 0 0,1 2 0 0 0,2 1 0 0 0,0 3 0 0 0,0 0 0 0 0,-3-3 0 0 0,1 1 0 0 0,-1 0 0 0 0,-2 0 0 0 0,4 2 0 0 0,0-3 0 0 0,1 1 0 0 0,-2 1 0 0 0,0-3 0 0 0,0 0 0 0 0,-1 1 0 0 0,-2 0 0 0 0,4 2 0 0 0,0-1 0 0 0,-1-2 0 0 0,0 1 0 0 0,0 2 0 0 0,-2-4 0 0 0,3 2 0 0 0,1 0 0 0 0,-3 1 0 0 0,1 1 0 0 0,0-2 0 0 0,-2-1 0 0 0,1 2 0 0 0,-1-2 0 0 0,-1-1 0 0 0,3 2 0 0 0,2 0 0 0 0,-2-1 0 0 0,0 1 0 0 0,0 0 0 0 0,-2 0 0 0 0,0 2 0 0 0,0-1 0 0 0,4-2 0 0 0,0-3 0 0 0,1 1 0 0 0,-1 1 0 0 0,-2 1 0 0 0,0 2 0 0 0,-1-1 0 0 0,-1-1 0 0 0,2 2 0 0 0,0 0 0 0 0,0-2 0 0 0,1 1 0 0 0,-2 0 0 0 0,-1 1 0 0 0,-1-4 0 0 0,3 2 0 0 0,0 0 0 0 0,-1-2 0 0 0,2 2 0 0 0,-2 1 0 0 0,-1-1 0 0 0,1 3 0 0 0,-1-1 0 0 0,-2-2 0 0 0,5 2 0 0 0,0 0 0 0 0,-1-2 0 0 0,1-2 0 0 0,-2 0 0 0 0,0-2 0 0 0,-1 2 0 0 0,1 0 0 0 0,-2 0 0 0 0,3-1 0 0 0,1 0 0 0 0,-1-2 0 0 0,-2 0 0 0 0,0 1 0 0 0,1-2 0 0 0,-2 1 0 0 0,3 0 0 0 0,1 0 0 0 0,-1-1 0 0 0,1 4 0 0 0,-1 0 0 0 0,-2 0 0 0 0,0 2 0 0 0,1 2 0 0 0,-2-2 0 0 0,-2-2 0 0 0,4 3 0 0 0,1 1 0 0 0,0-3 0 0 0,0 2 0 0 0,0 0 0 0 0,-2 0 0 0 0,-2-3 0 0 0,1 0 0 0 0,1-4 0 0 0,-2 1 0 0 0,0 0 0 0 0,3 3 0 0 0,1 0 0 0 0,0 0 0 0 0,0 1 0 0 0,-1-3 0 0 0,-1 0 0 0 0,1 3 0 0 0,-1-1 0 0 0,-1 0 0 0 0,-1 0 0 0 0,3-2 0 0 0,2-1 0 0 0,1 1 0 0 0,-1-1 0 0 0,-2 0 0 0 0,-2 0 0 0 0,4 4 0 0 0,0 0 0 0 0,-2-1 0 0 0,-2-1 0 0 0,2 1 0 0 0,-1 1 0 0 0,-1 1 0 0 0,-1-2 0 0 0,-2-1 0 0 0,3 3 0 0 0,-1 1 0 0 0,0-3 0 0 0,-1 0 0 0 0,5 0 0 0 0,0-2 0 0 0,0-1 0 0 0,-2-1 0 0 0,-2-1 0 0 0,2 4 0 0 0,-1 2 0 0 0,-1-1 0 0 0,-1 0 0 0 0,-1 0 0 0 0,2 3 0 0 0,1-2 0 0 0,-1 0 0 0 0,-1 0 0 0 0,0-3 0 0 0,4 3 0 0 0,1 0 0 0 0,-1-1 0 0 0,-1-1 0 0 0,-2 0 0 0 0,-1-2 0 0 0,2 3 0 0 0,-1 1 0 0 0,0 1 0 0 0,0-3 0 0 0,-2 1 0 0 0,0-1 0 0 0,2 3 0 0 0,0-1 0 0 0,0 0 0 0 0,-1-3 0 0 0,0-1 0 0 0,-1 1 0 0 0,4 3 0 0 0,1 0 0 0 0,0-1 0 0 0,-1 1 0 0 0,1-3 0 0 0,-1 0 0 0 0,-1-2 0 0 0,-1 0 0 0 0,-1 0 0 0 0,4 5 0 0 0,0-1 0 0 0,0 0 0 0 0,-1 1 0 0 0,1 2 0 0 0,-1-1 0 0 0,-1 0 0 0 0,-1-1 0 0 0,-1-3 0 0 0,1 0 0 0 0,0-2 0 0 0,0-1 0 0 0,-1 2 0 0 0,4 4 0 0 0,2-1 0 0 0,-2 0 0 0 0,-1 0 0 0 0,-1-1 0 0 0,0 1 0 0 0,0 2 0 0 0,0 0 0 0 0,-2-2 0 0 0,0-1 0 0 0,1-2 0 0 0,1-1 0 0 0,-1 2 0 0 0,4 2 0 0 0,1 0 0 0 0,-1 1 0 0 0,-3-1 0 0 0,0-1 0 0 0,1 1 0 0 0,-1 1 0 0 0,-1 2 0 0 0,0-3 0 0 0,-2-1 0 0 0,2 2 0 0 0,1 0 0 0 0,-1-1 0 0 0,-1 0 0 0 0,5 3 0 0 0,0-2 0 0 0,0 0 0 0 0,-2 0 0 0 0,1 3 0 0 0,-1-3 0 0 0,-1 1 0 0 0,-1-2 0 0 0,-2-1 0 0 0,4-2 0 0 0,2-1 0 0 0,-1 0 0 0 0,-1 0 0 0 0,-2 0 0 0 0,-1 0 0 0 0,1 4 0 0 0,1 2 0 0 0,-1-2 0 0 0,-1 0 0 0 0,0-2 0 0 0,-1-1 0 0 0,-1 1 0 0 0,0-2 0 0 0,2 3 0 0 0,1 1 0 0 0,0 2 0 0 0,0-2 0 0 0,-2-1 0 0 0,0 0 0 0 0,0-1 0 0 0,-1-1 0 0 0,0-2 0 0 0,0 1 0 0 0,0 0 0 0 0,0 0 0 0 0,0 0 0 0 0,0 1 0 0 0,0 0 0 0 0,0-1 0 0 0,0 2 0 0 0,0-1 0 0 0,0-1 0 0 0,0 0 0 0 0,0-1 0 0 0,0 2 0 0 0,0-1 0 0 0,0 0 0 0 0,0 2 0 0 0,0-2 0 0 0,0 1 0 0 0,0 1 0 0 0,0-2 0 0 0,0 1 0 0 0,0-2 0 0 0,0 1 0 0 0,0 1 0 0 0,0-2 0 0 0,0 2 0 0 0,0 0 0 0 0,0 0 0 0 0,0-1 0 0 0,0 2 0 0 0,0-1 0 0 0,0-1 0 0 0,0 0 0 0 0,0-1 0 0 0,0 2 0 0 0,0-1 0 0 0,-3 3 0 0 0,0 1 0 0 0,0 2 0 0 0,0-2 0 0 0,2 0 0 0 0,0-3 0 0 0,0-1 0 0 0,1 2 0 0 0,-5 2 0 0 0,-2 1 0 0 0,1-1 0 0 0,2 0 0 0 0,-2-1 0 0 0,0-1 0 0 0,2 0 0 0 0,2-1 0 0 0,-4 2 0 0 0,-2 1 0 0 0,2 0 0 0 0,1-1 0 0 0,2 0 0 0 0,-2 3 0 0 0,1 0 0 0 0,1-1 0 0 0,-2 2 0 0 0,0 1 0 0 0,1-2 0 0 0,-3-2 0 0 0,-2 0 0 0 0,2-2 0 0 0,0 2 0 0 0,1 1 0 0 0,0-2 0 0 0,1 0 0 0 0,-1 0 0 0 0,-3-2 0 0 0,0 0 0 0 0,1 1 0 0 0,0-1 0 0 0,1-1 0 0 0,2 2 0 0 0,-1-2 0 0 0,1 1 0 0 0,2-2 0 0 0,-5 0 0 0 0,0 2 0 0 0,1-1 0 0 0,0 0 0 0 0,0 2 0 0 0,2-2 0 0 0,-3 3 0 0 0,-1 2 0 0 0,2 1 0 0 0,-1-2 0 0 0,2 0 0 0 0,2-3 0 0 0,-2 2 0 0 0,1 1 0 0 0,-4 2 0 0 0,0-3 0 0 0,1 0 0 0 0,0 0 0 0 0,1-2 0 0 0,-1 0 0 0 0,2-1 0 0 0,-4 2 0 0 0,1 1 0 0 0,-2 3 0 0 0,2-3 0 0 0,0 3 0 0 0,1 0 0 0 0,-3 1 0 0 0,1-3 0 0 0,0 2 0 0 0,1 1 0 0 0,-2-1 0 0 0,0-1 0 0 0,0 0 0 0 0,1 2 0 0 0,3-3 0 0 0,1 2 0 0 0,0 0 0 0 0,-3 1 0 0 0,0-3 0 0 0,0 2 0 0 0,0 1 0 0 0,2-1 0 0 0,0 3 0 0 0,1-1 0 0 0,2-2 0 0 0,-4 1 0 0 0,0 2 0 0 0,-1-3 0 0 0,0-2 0 0 0,1 2 0 0 0,1-1 0 0 0,1-1 0 0 0,-2 3 0 0 0,-1 1 0 0 0,-1-3 0 0 0,2-1 0 0 0,-3 0 0 0 0,-3-2 0 0 0,2-1 0 0 0,2 4 0 0 0,0 0 0 0 0,-2 5 0 0 0,1-3 0 0 0,0 0 0 0 0,2-3 0 0 0,0 1 0 0 0,1 0 0 0 0,-1 1 0 0 0,-1-2 0 0 0,0 1 0 0 0,1 1 0 0 0,-3 1 0 0 0,1-3 0 0 0,0 2 0 0 0,2 0 0 0 0,0 1 0 0 0,2-3 0 0 0,-4 2 0 0 0,1 0 0 0 0,-1 3 0 0 0,2-1 0 0 0,3-2 0 0 0,-1 2 0 0 0,1 0 0 0 0,2-2 0 0 0,-4 1 0 0 0,1 1 0 0 0,-2 1 0 0 0,1 1 0 0 0,-1-3 0 0 0,1-1 0 0 0,-3 1 0 0 0,1-2 0 0 0,-1-1 0 0 0,2 1 0 0 0,-1 1 0 0 0,-1 0 0 0 0,-1 1 0 0 0,3 1 0 0 0,0 2 0 0 0,1 1 0 0 0,-2-3 0 0 0,-1-3 0 0 0,2 3 0 0 0,0-1 0 0 0,0 3 0 0 0,1-2 0 0 0,-2 1 0 0 0,-1 0 0 0 0,1 2 0 0 0,1-2 0 0 0,0 0 0 0 0,2 0 0 0 0,-4 2 0 0 0,1 0 0 0 0,0 1 0 0 0,1-2 0 0 0,-3 0 0 0 0,1-1 0 0 0,0 2 0 0 0,2 0 0 0 0,0 1 0 0 0,1-2 0 0 0,-2-1 0 0 0,0 1 0 0 0,-1 1 0 0 0,2 0 0 0 0,0 1 0 0 0,2-3 0 0 0,-3 1 0 0 0,0 0 0 0 0,-1-4 0 0 0,0 0 0 0 0,1 1 0 0 0,-3 3 0 0 0,2-1 0 0 0,-1 3 0 0 0,4-2 0 0 0,-4 0 0 0 0,1-1 0 0 0,0 2 0 0 0,2 0 0 0 0,-1 1 0 0 0,3-2 0 0 0,-4 0 0 0 0,0-1 0 0 0,-3 0 0 0 0,2-4 0 0 0,-2 1 0 0 0,-1 3 0 0 0,2 0 0 0 0,2 3 0 0 0,-4-2 0 0 0,-1 0 0 0 0,3-1 0 0 0,-2 3 0 0 0,1-1 0 0 0,3 1 0 0 0,1-2 0 0 0,0 0 0 0 0,-2-1 0 0 0,-3 2 0 0 0,3 0 0 0 0,-1 1 0 0 0,0-2 0 0 0,-3-3 0 0 0,-3 2 0 0 0,2-1 0 0 0,1 3 0 0 0,3 2 0 0 0,1-2 0 0 0,-1 0 0 0 0,1-1 0 0 0,1 2 0 0 0,-1 2 0 0 0,2-3 0 0 0,-1 0 0 0 0,-2-1 0 0 0,-2 1 0 0 0,-2 1 0 0 0,-1 0 0 0 0,2-3 0 0 0,1 1 0 0 0,0 0 0 0 0,2 1 0 0 0,1-1 0 0 0,-3 3 0 0 0,-1-4 0 0 0,0-2 0 0 0,-3 2 0 0 0,0 0 0 0 0,1-4 0 0 0,-1 0 0 0 0,-1 1 0 0 0,-1-1 0 0 0,1 1 0 0 0,1 1 0 0 0,-1 1 0 0 0,1 1 0 0 0,0-1 0 0 0,0-2 0 0 0,0 2 0 0 0,1 1 0 0 0,-2 1 0 0 0,4-1 0 0 0,1 0 0 0 0,-1 3 0 0 0,2-1 0 0 0,0 2 0 0 0,1 3 0 0 0,3-4 0 0 0,-2-1 0 0 0,-1 0 0 0 0,-2 1 0 0 0,3-1 0 0 0,-2 1 0 0 0,-1 3 0 0 0,3-4 0 0 0,0 1 0 0 0,-3 0 0 0 0,2 1 0 0 0,0 0 0 0 0,-2 0 0 0 0,0 0 0 0 0,-2-3 0 0 0,-1 1 0 0 0,1-2 0 0 0,2 2 0 0 0,1 0 0 0 0,-2 1 0 0 0,2-3 0 0 0,0 1 0 0 0,-1 2 0 0 0,-2-1 0 0 0,2 2 0 0 0,-4-3 0 0 0,0 1 0 0 0,3-2 0 0 0,2 2 0 0 0,0 3 0 0 0,-3-1 0 0 0,1 1 0 0 0,3-3 0 0 0,-2 0 0 0 0,0 1 0 0 0,-2 0 0 0 0,-1 1 0 0 0,0-1 0 0 0,-2 2 0 0 0,2 1 0 0 0,2-4 0 0 0,1 1 0 0 0,0 1 0 0 0,-1-1 0 0 0,0 2 0 0 0,-2-2 0 0 0,0 2 0 0 0,-3 1 0 0 0,1 1 0 0 0,4-3 0 0 0,1 0 0 0 0,-1 0 0 0 0,3 0 0 0 0,0 1 0 0 0,0 1 0 0 0,-1 1 0 0 0,0-3 0 0 0,0 0 0 0 0,1 1 0 0 0,-3 1 0 0 0,1 1 0 0 0,0 0 0 0 0,0 0 0 0 0,-2 1 0 0 0,4-2 0 0 0,1 0 0 0 0,-2 1 0 0 0,-2 2 0 0 0,0 0 0 0 0,3-4 0 0 0,-2-1 0 0 0,0 1 0 0 0,1 1 0 0 0,-4-1 0 0 0,0 1 0 0 0,-3 1 0 0 0,2 1 0 0 0,0 1 0 0 0,3-1 0 0 0,0 0 0 0 0,1 0 0 0 0,0 0 0 0 0,-2 2 0 0 0,-1 0 0 0 0,-2 1 0 0 0,-1-1 0 0 0,3-3 0 0 0,-2-3 0 0 0,0 1 0 0 0,2 1 0 0 0,-1 2 0 0 0,-1 1 0 0 0,2 1 0 0 0,-1 0 0 0 0,0 1 0 0 0,-1 0 0 0 0,-1 1 0 0 0,2-1 0 0 0,-1 0 0 0 0,1 0 0 0 0,1 0 0 0 0,-2 1 0 0 0,1-1 0 0 0,2 0 0 0 0,-3 0 0 0 0,1 0 0 0 0,-2 0 0 0 0,2 0 0 0 0,0-1 0 0 0,-2 1 0 0 0,2 0 0 0 0,3 3 0 0 0,3 0 0 0 0,-3 0 0 0 0,0 0 0 0 0,0-2 0 0 0,-2 1 0 0 0,1-2 0 0 0,-4 0 0 0 0,1 0 0 0 0,1 0 0 0 0,4 3 0 0 0,-1 0 0 0 0,1 0 0 0 0,-1-1 0 0 0,-1 0 0 0 0,-1-1 0 0 0,1-1 0 0 0,-2 1 0 0 0,0-1 0 0 0,3 2 0 0 0,0 1 0 0 0,0 0 0 0 0,0-1 0 0 0,-2 0 0 0 0,-1-1 0 0 0,3 0 0 0 0,-4 4 0 0 0,1 1 0 0 0,-2 0 0 0 0,2-1 0 0 0,-1-1 0 0 0,0-2 0 0 0,3 1 0 0 0,2 1 0 0 0,1-1 0 0 0,-2-1 0 0 0,0 0 0 0 0,-1-1 0 0 0,-1-1 0 0 0,0 0 0 0 0,2 2 0 0 0,-1 1 0 0 0,1 0 0 0 0,0 0 0 0 0,-1-2 0 0 0,-1 5 0 0 0,0 1 0 0 0,-1 0 0 0 0,-1-2 0 0 0,3-2 0 0 0,2 2 0 0 0,0-1 0 0 0,-1-1 0 0 0,-2 0 0 0 0,1-2 0 0 0,2 5 0 0 0,1 1 0 0 0,-2-1 0 0 0,0-1 0 0 0,3 0 0 0 0,1 1 0 0 0,-3-2 0 0 0,-1-1 0 0 0,0 1 0 0 0,-2 0 0 0 0,0-1 0 0 0,-3 5 0 0 0,1 0 0 0 0,0 1 0 0 0,1 0 0 0 0,-1-3 0 0 0,4 1 0 0 0,2-1 0 0 0,-2-1 0 0 0,1-2 0 0 0,2 3 0 0 0,0 1 0 0 0,-1 0 0 0 0,1 0 0 0 0,0 0 0 0 0,-1-2 0 0 0,0 0 0 0 0,1 1 0 0 0,0 3 0 0 0,-3 0 0 0 0,-1 1 0 0 0,1-1 0 0 0,-3 3 0 0 0,0-1 0 0 0,-2 0 0 0 0,2-1 0 0 0,2-1 0 0 0,2-1 0 0 0,-1-2 0 0 0,2 2 0 0 0,2 1 0 0 0,0 0 0 0 0,-3-1 0 0 0,1 1 0 0 0,0-1 0 0 0,1-3 0 0 0,2 4 0 0 0,-1-1 0 0 0,1 2 0 0 0,-1-2 0 0 0,-2-1 0 0 0,1 0 0 0 0,0-2 0 0 0,3 4 0 0 0,0 1 0 0 0,-2-2 0 0 0,-1 0 0 0 0,1-1 0 0 0,2 3 0 0 0,0 0 0 0 0,-2 0 0 0 0,-2-1 0 0 0,1 0 0 0 0,1-1 0 0 0,2 3 0 0 0,-2-1 0 0 0,1 0 0 0 0,0 0 0 0 0,-2-4 0 0 0,0 1 0 0 0,0-1 0 0 0,2 3 0 0 0,1 0 0 0 0,-3 1 0 0 0,-1 4 0 0 0,2 2 0 0 0,-1-2 0 0 0,-2-4 0 0 0,2 0 0 0 0,0-2 0 0 0,2 2 0 0 0,2-1 0 0 0,1 2 0 0 0,-2-3 0 0 0,0 1 0 0 0,-1-1 0 0 0,-2 2 0 0 0,-3 3 0 0 0,1 1 0 0 0,1 3 0 0 0,-1-2 0 0 0,2 0 0 0 0,1-3 0 0 0,2 1 0 0 0,0-1 0 0 0,3-1 0 0 0,-3-1 0 0 0,1-1 0 0 0,-2-2 0 0 0,2 3 0 0 0,0 0 0 0 0,2 1 0 0 0,-4 0 0 0 0,1 4 0 0 0,0-1 0 0 0,1-1 0 0 0,-2-2 0 0 0,0 0 0 0 0,0-3 0 0 0,1 3 0 0 0,3 1 0 0 0,0 0 0 0 0,2 1 0 0 0,-3 0 0 0 0,-1-1 0 0 0,1 0 0 0 0,0-1 0 0 0,1 1 0 0 0,-1 2 0 0 0,2 1 0 0 0,-4-3 0 0 0,0 2 0 0 0,2 2 0 0 0,0-4 0 0 0,2 1 0 0 0,-4 1 0 0 0,0 2 0 0 0,-1 2 0 0 0,2 1 0 0 0,0 0 0 0 0,1 1 0 0 0,3 0 0 0 0,-4-4 0 0 0,2-2 0 0 0,0 2 0 0 0,-1 0 0 0 0,1 0 0 0 0,0-3 0 0 0,1 2 0 0 0,1 0 0 0 0,-4 3 0 0 0,1 0 0 0 0,1 0 0 0 0,-1 2 0 0 0,2-1 0 0 0,1 0 0 0 0,0 1 0 0 0,0-1 0 0 0,-4 0 0 0 0,0 1 0 0 0,1-1 0 0 0,2 2 0 0 0,0-3 0 0 0,0-2 0 0 0,2-2 0 0 0,2 2 0 0 0,-5 1 0 0 0,0 0 0 0 0,1 2 0 0 0,-1-3 0 0 0,1-1 0 0 0,1 2 0 0 0,1 0 0 0 0,2-1 0 0 0,-1-2 0 0 0,-1 1 0 0 0,1 0 0 0 0,1 0 0 0 0,1 3 0 0 0,0 0 0 0 0,1 0 0 0 0,-5-3 0 0 0,-2 0 0 0 0,1 1 0 0 0,1 1 0 0 0,2 2 0 0 0,1-1 0 0 0,1 1 0 0 0,-2-1 0 0 0,0-3 0 0 0,0-1 0 0 0,1 2 0 0 0,0 1 0 0 0,1 0 0 0 0,1 2 0 0 0,0-1 0 0 0,0 3 0 0 0,0 0 0 0 0,0-2 0 0 0,0 1 0 0 0,0 0 0 0 0,0-1 0 0 0,0 0 0 0 0,0 1 0 0 0,0-2 0 0 0,0 2 0 0 0,0-1 0 0 0,0 2 0 0 0,0-1 0 0 0,0-1 0 0 0,0 1 0 0 0,0 0 0 0 0,0-2 0 0 0,0 2 0 0 0,0-1 0 0 0,0 0 0 0 0,0 0 0 0 0,0 0 0 0 0,5-3 0 0 0,2 1 0 0 0,-1-1 0 0 0,-1 0 0 0 0,-2 1 0 0 0,-1 2 0 0 0,2-2 0 0 0,0 3 0 0 0,-1-1 0 0 0,-1 2 0 0 0,2-3 0 0 0,0-2 0 0 0,0-1 0 0 0,-2 1 0 0 0,5-1 0 0 0,0-2 0 0 0,0 0 0 0 0,-1 3 0 0 0,1 0 0 0 0,-2 1 0 0 0,3-3 0 0 0,1 1 0 0 0,-2 1 0 0 0,1-3 0 0 0,-2 1 0 0 0,2-1 0 0 0,-2-1 0 0 0,-1 0 0 0 0,4-2 0 0 0,-2 3 0 0 0,0 0 0 0 0,1-1 0 0 0,-1 0 0 0 0,0-3 0 0 0,0 3 0 0 0,-2 1 0 0 0,3-1 0 0 0,0-1 0 0 0,2 3 0 0 0,-2 2 0 0 0,0-2 0 0 0,0 1 0 0 0,3-2 0 0 0,-1 0 0 0 0,-2-1 0 0 0,0-1 0 0 0,4 1 0 0 0,0 2 0 0 0,-1-2 0 0 0,-1 0 0 0 0,0-3 0 0 0,3 3 0 0 0,1 1 0 0 0,2 1 0 0 0,1-2 0 0 0,-1 2 0 0 0,-1-2 0 0 0,-3 1 0 0 0,2-4 0 0 0,-3 3 0 0 0,0-1 0 0 0,0 0 0 0 0,4-2 0 0 0,-2 0 0 0 0,1-1 0 0 0,-1 2 0 0 0,3 0 0 0 0,-3 1 0 0 0,1-2 0 0 0,0-2 0 0 0,-3 0 0 0 0,1-2 0 0 0,2 0 0 0 0,-3 2 0 0 0,4 1 0 0 0,0-1 0 0 0,-2 1 0 0 0,-1-2 0 0 0,2-1 0 0 0,1 1 0 0 0,1-1 0 0 0,2-1 0 0 0,-1 4 0 0 0,-2 0 0 0 0,-1-1 0 0 0,1-2 0 0 0,2-1 0 0 0,3 0 0 0 0,-1 0 0 0 0,-1-1 0 0 0,2 0 0 0 0,0-2 0 0 0,-4 5 0 0 0,-2 1 0 0 0,1-1 0 0 0,1-1 0 0 0,0-2 0 0 0,2-1 0 0 0,1-1 0 0 0,-5 2 0 0 0,3 0 0 0 0,-1 0 0 0 0,0-1 0 0 0,2-1 0 0 0,-1 0 0 0 0,1 0 0 0 0,2-1 0 0 0,-1 0 0 0 0,-2 2 0 0 0,3 1 0 0 0,-1 0 0 0 0,2 0 0 0 0,0-2 0 0 0,-3 0 0 0 0,2 0 0 0 0,-3 4 0 0 0,-1 2 0 0 0,-2-1 0 0 0,1-2 0 0 0,1 0 0 0 0,3-2 0 0 0,1-1 0 0 0,-2-1 0 0 0,2 0 0 0 0,-1 0 0 0 0,0 2 0 0 0,1 1 0 0 0,-2 0 0 0 0,1 0 0 0 0,0-2 0 0 0,1 0 0 0 0,-1 0 0 0 0,2-1 0 0 0,-2 0 0 0 0,1 0 0 0 0,-1 0 0 0 0,-1 0 0 0 0,2 0 0 0 0,-1 0 0 0 0,-2 0 0 0 0,3-1 0 0 0,-1 1 0 0 0,2 0 0 0 0,-1 0 0 0 0,-2 0 0 0 0,2 0 0 0 0,0 0 0 0 0,-1 0 0 0 0,-1 0 0 0 0,2 0 0 0 0,-2 0 0 0 0,1 0 0 0 0,0 0 0 0 0,1 0 0 0 0,1 0 0 0 0,-2 0 0 0 0,1 0 0 0 0,-1 0 0 0 0,-1 0 0 0 0,2 0 0 0 0,-1 0 0 0 0,-2 0 0 0 0,3 0 0 0 0,-1 0 0 0 0,2 0 0 0 0,-2 0 0 0 0,0 0 0 0 0,2 0 0 0 0,-2 0 0 0 0,0 0 0 0 0,-1 0 0 0 0,2 0 0 0 0,0 0 0 0 0,1 0 0 0 0,-3 0 0 0 0,2 0 0 0 0,0 0 0 0 0,-2 0 0 0 0,1 0 0 0 0,0 0 0 0 0,-1 0 0 0 0,2 0 0 0 0,-2 0 0 0 0,3 0 0 0 0,-1 0 0 0 0,-1 0 0 0 0,1 0 0 0 0,-1 0 0 0 0,0 0 0 0 0,0 0 0 0 0,0 0 0 0 0,-1-4 0 0 0,1-3 0 0 0,1 1 0 0 0,0 1 0 0 0,0 1 0 0 0,-1 0 0 0 0,1-1 0 0 0,0 2 0 0 0,-2 0 0 0 0,1 2 0 0 0,0-2 0 0 0,-1-1 0 0 0,2 1 0 0 0,-2 1 0 0 0,3 0 0 0 0,-1-4 0 0 0,-1-1 0 0 0,0 1 0 0 0,1 1 0 0 0,-4-1 0 0 0,-2 1 0 0 0,2 1 0 0 0,-2 1 0 0 0,2-3 0 0 0,3-2 0 0 0,-1 2 0 0 0,2 1 0 0 0,-3-1 0 0 0,-1 1 0 0 0,-1 1 0 0 0,2-1 0 0 0,0 0 0 0 0,-1 1 0 0 0,2 1 0 0 0,-1-3 0 0 0,-2-2 0 0 0,1 2 0 0 0,-2-2 0 0 0,-1 2 0 0 0,0 1 0 0 0,-2-1 0 0 0,2 0 0 0 0,0 2 0 0 0,2-3 0 0 0,1-1 0 0 0,0-2 0 0 0,-2 2 0 0 0,0 1 0 0 0,-2 0 0 0 0,0 1 0 0 0,2-3 0 0 0,3 0 0 0 0,-2-2 0 0 0,0 2 0 0 0,-3-2 0 0 0,-2 0 0 0 0,-2-1 0 0 0,3 3 0 0 0,-1 0 0 0 0,0 1 0 0 0,1-3 0 0 0,4-1 0 0 0,-1-2 0 0 0,-2 2 0 0 0,2-2 0 0 0,-3-1 0 0 0,2 2 0 0 0,-2 1 0 0 0,1 2 0 0 0,1-2 0 0 0,0-1 0 0 0,0 1 0 0 0,-2-1 0 0 0,-1 0 0 0 0,-2 1 0 0 0,3 0 0 0 0,-1-4 0 0 0,-1 2 0 0 0,0 1 0 0 0,0-1 0 0 0,3-1 0 0 0,0-2 0 0 0,1 2 0 0 0,-3 2 0 0 0,0-2 0 0 0,-3-1 0 0 0,4 2 0 0 0,-1-1 0 0 0,0-1 0 0 0,-1 0 0 0 0,3 3 0 0 0,-1-1 0 0 0,0 1 0 0 0,-3 1 0 0 0,-1 0 0 0 0,0 2 0 0 0,-1-2 0 0 0,3-2 0 0 0,0 0 0 0 0,1-4 0 0 0,-1 0 0 0 0,0-2 0 0 0,-1-1 0 0 0,1 2 0 0 0,1-2 0 0 0,1 1 0 0 0,-2 2 0 0 0,-2-2 0 0 0,0 3 0 0 0,-1 2 0 0 0,-2-2 0 0 0,4 1 0 0 0,0-1 0 0 0,-2-1 0 0 0,0-1 0 0 0,-2 3 0 0 0,2 2 0 0 0,-3-1 0 0 0,0-1 0 0 0,-1 0 0 0 0,-1-3 0 0 0,4 3 0 0 0,1 1 0 0 0,0-1 0 0 0,-1-1 0 0 0,-2 0 0 0 0,-1-2 0 0 0,-1 1 0 0 0,-1-1 0 0 0,0 0 0 0 0,0-1 0 0 0,0 2 0 0 0,0-2 0 0 0,-1 1 0 0 0,1-2 0 0 0,0 0 0 0 0,0 2 0 0 0,0-1 0 0 0,0 0 0 0 0,0 2 0 0 0,-2 3 0 0 0,-1 0 0 0 0,-1 0 0 0 0,0 2 0 0 0,-1 1 0 0 0,-4-2 0 0 0,-1-1 0 0 0,0 1 0 0 0,1-1 0 0 0,0 2 0 0 0,1 1 0 0 0,-3 2 0 0 0,0 0 0 0 0,1 3 0 0 0,1-4 0 0 0,-1 1 0 0 0,4 0 0 0 0,-5 1 0 0 0,-1 0 0 0 0,-2 1 0 0 0,2-2 0 0 0,-2 0 0 0 0,1-1 0 0 0,2 2 0 0 0,1 0 0 0 0,-2 1 0 0 0,-2-2 0 0 0,0 0 0 0 0,2-1 0 0 0,-2 2 0 0 0,2-3 0 0 0,0 1 0 0 0,0 0 0 0 0,-3 2 0 0 0,1 0 0 0 0,0 1 0 0 0,2-3 0 0 0,-4-1 0 0 0,-1 1 0 0 0,-2 2 0 0 0,2 0 0 0 0,2 2 0 0 0,2-3 0 0 0,3 1 0 0 0,-4 1 0 0 0,0 2 0 0 0,1 0 0 0 0,2 1 0 0 0,-4 1 0 0 0,2-3 0 0 0,0-1 0 0 0,0 1 0 0 0,-3-1 0 0 0,1 2 0 0 0,-5 1 0 0 0,1-1 0 0 0,0 1 0 0 0,-2-4 0 0 0,3 0 0 0 0,-1 1 0 0 0,4 0 0 0 0,-1 1 0 0 0,1 1 0 0 0,1 0 0 0 0,-4 1 0 0 0,0-4 0 0 0,-2 0 0 0 0,1-1 0 0 0,0 1 0 0 0,-2 2 0 0 0,4 0 0 0 0,2 1 0 0 0,1 2 0 0 0,-2 1 0 0 0,2-4 0 0 0,1 0 0 0 0,-3 1 0 0 0,0 1 0 0 0,0 0 0 0 0,-2-1 0 0 0,-1 2 0 0 0,0 2 0 0 0,1 0 0 0 0,1-4 0 0 0,1 0 0 0 0,2-1 0 0 0,-2 3 0 0 0,0 0 0 0 0,-3 2 0 0 0,0 1 0 0 0,0 1 0 0 0,-1 0 0 0 0,1 0 0 0 0,0 1 0 0 0,0-1 0 0 0,-1-2 0 0 0,3-1 0 0 0,-3 0 0 0 0,1 0 0 0 0,-2 1 0 0 0,2 1 0 0 0,0 1 0 0 0,-2 0 0 0 0,2-1 0 0 0,0 2 0 0 0,1-1 0 0 0,-2 0 0 0 0,2 0 0 0 0,-1 0 0 0 0,0 0 0 0 0,-1 0 0 0 0,-1 0 0 0 0,2 0 0 0 0,0 0 0 0 0,2 5 0 0 0,1 1 0 0 0,2 1 0 0 0,-2 0 0 0 0,1 0 0 0 0,-2-2 0 0 0,-2-1 0 0 0,3 3 0 0 0,1 0 0 0 0,-1 0 0 0 0,-1-2 0 0 0,3 1 0 0 0,1-1 0 0 0,-2-1 0 0 0,2 1 0 0 0,1 0 0 0 0,-1-1 0 0 0,-2 3 0 0 0,-2 1 0 0 0,-2-1 0 0 0,2 1 0 0 0,2-1 0 0 0,0-2 0 0 0,4 1 0 0 0,-3-1 0 0 0,0-1 0 0 0,2 4 0 0 0,2 0 0 0 0,-4-1 0 0 0,1 0 0 0 0,0 0 0 0 0,0 1 0 0 0,-2-2 0 0 0,-1 4 0 0 0,-3 0 0 0 0,1 1 0 0 0,3-2 0 0 0,0 3 0 0 0,-1-1 0 0 0,1 0 0 0 0,2-2 0 0 0,-1-2 0 0 0,4 0 0 0 0,-3-1 0 0 0,3 3 0 0 0,-2 0 0 0 0,1 1 0 0 0,-4-1 0 0 0,1 0 0 0 0,1-1 0 0 0,-3 3 0 0 0,0-1 0 0 0,2 1 0 0 0,1-2 0 0 0,2 2 0 0 0,-1 0 0 0 0,-1 0 0 0 0,0-1 0 0 0,1-1 0 0 0,-2-1 0 0 0,2 2 0 0 0,0 0 0 0 0,-1 1 0 0 0,-1 0 0 0 0,-2-1 0 0 0,2 3 0 0 0,-2-2 0 0 0,2 1 0 0 0,2-3 0 0 0,0 1 0 0 0,-3 2 0 0 0,-2 3 0 0 0,1 3 0 0 0,-3-2 0 0 0,3-1 0 0 0,1-2 0 0 0,3-2 0 0 0,2-3 0 0 0,1 3 0 0 0,-1-1 0 0 0,0 0 0 0 0,0 2 0 0 0,-3 2 0 0 0,-2 2 0 0 0,-1-1 0 0 0,2-2 0 0 0,-1 2 0 0 0,0 2 0 0 0,0 2 0 0 0,2 0 0 0 0,-2-3 0 0 0,3-1 0 0 0,0-4 0 0 0,2 1 0 0 0,0-1 0 0 0,-1 0 0 0 0,2 0 0 0 0,1-2 0 0 0,1 4 0 0 0,0 0 0 0 0,1 2 0 0 0,-4 2 0 0 0,0 1 0 0 0,1 3 0 0 0,0-1 0 0 0,2 0 0 0 0,0 0 0 0 0,1 0 0 0 0,2-1 0 0 0,1 1 0 0 0,1-1 0 0 0,2 0 0 0 0,0 0 0 0 0,0 0 0 0 0,0 2 0 0 0,0-1 0 0 0,1 0 0 0 0,1-5 0 0 0,6-4 0 0 0,2 0 0 0 0,1-1 0 0 0,1-2 0 0 0,-1-1 0 0 0,2-1 0 0 0,1-2 0 0 0,-1 2 0 0 0,2-2 0 0 0,-1 0 0 0 0,2-1 0 0 0,-3 3 0 0 0,1 1 0 0 0,1 0 0 0 0,0-2 0 0 0,2-2 0 0 0,1 2 0 0 0,3-1 0 0 0,-1-1 0 0 0,-2 0 0 0 0,3-2 0 0 0,-1 0 0 0 0,-2-1 0 0 0,2 0 0 0 0,-1 0 0 0 0,-1 0 0 0 0,1 0 0 0 0,1-1 0 0 0,-1 6 0 0 0,2 2 0 0 0,-2-1 0 0 0,1-1 0 0 0,-1-2 0 0 0,-1-1 0 0 0,2 0 0 0 0,-1-2 0 0 0,-2 0 0 0 0,3 0 0 0 0,-1 0 0 0 0,2-1 0 0 0,-1 1 0 0 0,-2 0 0 0 0,2 0 0 0 0,0 0 0 0 0,-1 0 0 0 0,-1 0 0 0 0,2 0 0 0 0,-2 0 0 0 0,1 0 0 0 0,0 0 0 0 0,1 0 0 0 0,1 0 0 0 0,-2 0 0 0 0,1-3 0 0 0,-1 0 0 0 0,-1 0 0 0 0,2 1 0 0 0,-1 0 0 0 0,-4-2 0 0 0,-1 1 0 0 0,1-1 0 0 0,1 2 0 0 0,3 0 0 0 0,-4-4 0 0 0,0-1 0 0 0,0 1 0 0 0,1 1 0 0 0,-2-1 0 0 0,0 1 0 0 0,-2 1 0 0 0,4 1 0 0 0,1-1 0 0 0,2 0 0 0 0,1 0 0 0 0,-2 2 0 0 0,-3-4 0 0 0,1-2 0 0 0,0 2 0 0 0,-3-2 0 0 0,-2 2 0 0 0,3 1 0 0 0,1 1 0 0 0,-1 0 0 0 0,-2-1 0 0 0,3 2 0 0 0,0-4 0 0 0,3-1 0 0 0,1 1 0 0 0,-2-1 0 0 0,-3 1 0 0 0,1 2 0 0 0,-1-3 0 0 0,-1-1 0 0 0,0 2 0 0 0,-3 0 0 0 0,3 0 0 0 0,1 2 0 0 0,-3-1 0 0 0,0 1 0 0 0,3 1 0 0 0,0-4 0 0 0,-2 0 0 0 0,-1-1 0 0 0,1 0 0 0 0,1 3 0 0 0,-1-1 0 0 0,-1 1 0 0 0,-1-3 0 0 0,1-1 0 0 0,2 0 0 0 0,0 1 0 0 0,0 0 0 0 0,-4-4 0 0 0,2 1 0 0 0,-1 0 0 0 0,0 1 0 0 0,-2-1 0 0 0,1 1 0 0 0,-1 2 0 0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22443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12034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06455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1875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25772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68371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Sisällön paikkamerkk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8" name="Alatunnisteen paikkamerk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34365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3876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83615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27074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Kuvan paikkamerkki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39981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ABAE3-D89C-4001-9AEC-5083F82B749C}" type="datetimeFigureOut">
              <a:rPr lang="fi-FI" smtClean="0"/>
              <a:t>9.1.2024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34520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customXml" Target="../ink/ink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fi-FI" sz="9600" b="1" err="1">
                <a:solidFill>
                  <a:schemeClr val="bg1"/>
                </a:solidFill>
                <a:latin typeface="Arial Rounded MT Bold"/>
                <a:cs typeface="Calibri Light"/>
              </a:rPr>
              <a:t>Jinga</a:t>
            </a:r>
            <a:endParaRPr lang="fi-FI" sz="9600" b="1" err="1">
              <a:solidFill>
                <a:schemeClr val="bg1"/>
              </a:solidFill>
              <a:latin typeface="Arial Rounded MT Bold"/>
            </a:endParaRPr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effectLst>
            <a:outerShdw blurRad="381000">
              <a:srgbClr val="000000"/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i-FI" err="1">
                <a:solidFill>
                  <a:schemeClr val="bg1"/>
                </a:solidFill>
                <a:latin typeface="Agency FB"/>
                <a:cs typeface="Calibri"/>
              </a:rPr>
              <a:t>Jinga</a:t>
            </a:r>
            <a:r>
              <a:rPr lang="fi-FI">
                <a:solidFill>
                  <a:schemeClr val="bg1"/>
                </a:solidFill>
                <a:latin typeface="Agency FB"/>
                <a:cs typeface="Calibri"/>
              </a:rPr>
              <a:t> on </a:t>
            </a:r>
            <a:r>
              <a:rPr lang="fi-FI" err="1">
                <a:solidFill>
                  <a:schemeClr val="bg1"/>
                </a:solidFill>
                <a:latin typeface="Agency FB"/>
                <a:cs typeface="Calibri"/>
              </a:rPr>
              <a:t>Jenga</a:t>
            </a:r>
            <a:r>
              <a:rPr lang="fi-FI">
                <a:solidFill>
                  <a:schemeClr val="bg1"/>
                </a:solidFill>
                <a:latin typeface="Agency FB"/>
                <a:cs typeface="Calibri"/>
              </a:rPr>
              <a:t>, mutta digitaalinen. Se tuo Jengan hauskuuden maailmasta tietokoneelle. Tämä voi olla turvallisempi tapa pelata, jos et halua joutua tornin alle.</a:t>
            </a:r>
          </a:p>
          <a:p>
            <a:r>
              <a:rPr lang="fi-FI">
                <a:solidFill>
                  <a:schemeClr val="bg1"/>
                </a:solidFill>
                <a:latin typeface="Agency FB"/>
                <a:cs typeface="Calibri"/>
              </a:rPr>
              <a:t>Peli liittyy teemaan, koska se on lautapeli digitaalisena.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Käsinkirjoitus 4">
                <a:extLst>
                  <a:ext uri="{FF2B5EF4-FFF2-40B4-BE49-F238E27FC236}">
                    <a16:creationId xmlns:a16="http://schemas.microsoft.com/office/drawing/2014/main" id="{A5144F07-25CA-03D5-BE2D-412735404CBC}"/>
                  </a:ext>
                </a:extLst>
              </p14:cNvPr>
              <p14:cNvContentPartPr/>
              <p14:nvPr/>
            </p14:nvContentPartPr>
            <p14:xfrm>
              <a:off x="27825" y="-23544"/>
              <a:ext cx="11918203" cy="6991995"/>
            </p14:xfrm>
          </p:contentPart>
        </mc:Choice>
        <mc:Fallback>
          <p:pic>
            <p:nvPicPr>
              <p:cNvPr id="5" name="Käsinkirjoitus 4">
                <a:extLst>
                  <a:ext uri="{FF2B5EF4-FFF2-40B4-BE49-F238E27FC236}">
                    <a16:creationId xmlns:a16="http://schemas.microsoft.com/office/drawing/2014/main" id="{A5144F07-25CA-03D5-BE2D-412735404CB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35173" y="-86541"/>
                <a:ext cx="12043840" cy="711763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2385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33013B2-F3AC-B7B4-632F-5161056FD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fi-FI" sz="3200" b="1" dirty="0">
                <a:latin typeface="Arial Rounded MT Bold"/>
                <a:cs typeface="Calibri Light"/>
              </a:rPr>
              <a:t>Pelin idea</a:t>
            </a:r>
            <a:endParaRPr lang="fi-FI" sz="3200" b="1" dirty="0">
              <a:latin typeface="Arial Rounded MT Bold"/>
            </a:endParaRPr>
          </a:p>
        </p:txBody>
      </p:sp>
      <p:pic>
        <p:nvPicPr>
          <p:cNvPr id="5" name="Kuva 4" descr="Kuva, joka sisältää kohteen kuvio, kangas, keltainen, taide&#10;&#10;Kuvaus luotu automaattisesti">
            <a:extLst>
              <a:ext uri="{FF2B5EF4-FFF2-40B4-BE49-F238E27FC236}">
                <a16:creationId xmlns:a16="http://schemas.microsoft.com/office/drawing/2014/main" id="{EB7DCBC8-CA0D-F03C-4016-DAD7603573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10" r="30296" b="1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13C966DC-F47D-356C-0850-B8D9F4E89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i-FI" sz="2000" dirty="0" err="1">
                <a:latin typeface="Agency FB"/>
                <a:cs typeface="Calibri"/>
              </a:rPr>
              <a:t>Jinga</a:t>
            </a:r>
            <a:r>
              <a:rPr lang="fi-FI" sz="2000" dirty="0">
                <a:latin typeface="Agency FB"/>
                <a:cs typeface="Calibri"/>
              </a:rPr>
              <a:t> on digitaalinen </a:t>
            </a:r>
            <a:r>
              <a:rPr lang="fi-FI" sz="2000" dirty="0" err="1">
                <a:latin typeface="Agency FB"/>
                <a:cs typeface="Calibri"/>
              </a:rPr>
              <a:t>Jenga</a:t>
            </a:r>
            <a:r>
              <a:rPr lang="fi-FI" sz="2000" dirty="0">
                <a:latin typeface="Agency FB"/>
                <a:cs typeface="Calibri"/>
              </a:rPr>
              <a:t>, jossa poistetaan tornin paloja vuorotellen.</a:t>
            </a:r>
            <a:endParaRPr lang="fi-FI" sz="2000" dirty="0">
              <a:latin typeface="Agency FB"/>
            </a:endParaRPr>
          </a:p>
          <a:p>
            <a:r>
              <a:rPr lang="fi-FI" sz="2000">
                <a:latin typeface="Agency FB"/>
                <a:cs typeface="Calibri"/>
              </a:rPr>
              <a:t>Tarkoituksena on pitää torni pystyssä omalla vuorolla, mutta myös sabotoida tornia vaikeuttaakseen vastustajaa.</a:t>
            </a:r>
            <a:endParaRPr lang="fi-FI" sz="2000">
              <a:latin typeface="Agency FB"/>
            </a:endParaRPr>
          </a:p>
          <a:p>
            <a:r>
              <a:rPr lang="fi-FI" sz="2000" dirty="0" err="1">
                <a:latin typeface="Agency FB"/>
                <a:cs typeface="Calibri"/>
              </a:rPr>
              <a:t>Jingassa</a:t>
            </a:r>
            <a:r>
              <a:rPr lang="fi-FI" sz="2000" dirty="0">
                <a:latin typeface="Agency FB"/>
                <a:cs typeface="Calibri"/>
              </a:rPr>
              <a:t> paloja ei laiteta tornin päälle, joten pelit pysyvät lyhyempinä.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Käsinkirjoitus 3">
                <a:extLst>
                  <a:ext uri="{FF2B5EF4-FFF2-40B4-BE49-F238E27FC236}">
                    <a16:creationId xmlns:a16="http://schemas.microsoft.com/office/drawing/2014/main" id="{26CA072A-6585-9CA6-8D80-5E99D44DC75C}"/>
                  </a:ext>
                </a:extLst>
              </p14:cNvPr>
              <p14:cNvContentPartPr/>
              <p14:nvPr/>
            </p14:nvContentPartPr>
            <p14:xfrm>
              <a:off x="-563776" y="-187925"/>
              <a:ext cx="7722" cy="7722"/>
            </p14:xfrm>
          </p:contentPart>
        </mc:Choice>
        <mc:Fallback>
          <p:pic>
            <p:nvPicPr>
              <p:cNvPr id="4" name="Käsinkirjoitus 3">
                <a:extLst>
                  <a:ext uri="{FF2B5EF4-FFF2-40B4-BE49-F238E27FC236}">
                    <a16:creationId xmlns:a16="http://schemas.microsoft.com/office/drawing/2014/main" id="{26CA072A-6585-9CA6-8D80-5E99D44DC75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915126" y="-1539275"/>
                <a:ext cx="2702700" cy="2702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Käsinkirjoitus 5">
                <a:extLst>
                  <a:ext uri="{FF2B5EF4-FFF2-40B4-BE49-F238E27FC236}">
                    <a16:creationId xmlns:a16="http://schemas.microsoft.com/office/drawing/2014/main" id="{A01AC4BE-3912-2FA8-1A53-275EB03E53BF}"/>
                  </a:ext>
                </a:extLst>
              </p14:cNvPr>
              <p14:cNvContentPartPr/>
              <p14:nvPr/>
            </p14:nvContentPartPr>
            <p14:xfrm>
              <a:off x="1572506" y="-23169"/>
              <a:ext cx="10354562" cy="7034527"/>
            </p14:xfrm>
          </p:contentPart>
        </mc:Choice>
        <mc:Fallback>
          <p:pic>
            <p:nvPicPr>
              <p:cNvPr id="6" name="Käsinkirjoitus 5">
                <a:extLst>
                  <a:ext uri="{FF2B5EF4-FFF2-40B4-BE49-F238E27FC236}">
                    <a16:creationId xmlns:a16="http://schemas.microsoft.com/office/drawing/2014/main" id="{A01AC4BE-3912-2FA8-1A53-275EB03E53B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09509" y="-86167"/>
                <a:ext cx="10480196" cy="71601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101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2D70D981-E50A-89D7-4FB0-D90993929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fi-FI" sz="4600" b="1">
                <a:latin typeface="Arial Rounded MT Bold"/>
                <a:cs typeface="Calibri Light"/>
              </a:rPr>
              <a:t>Päämekaniikat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D084539B-76FD-C286-C35F-A34AA9DB5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i-FI" sz="2200">
                <a:latin typeface="Agency FB"/>
                <a:cs typeface="Calibri"/>
              </a:rPr>
              <a:t>Vuorot vaihtelevat 2 pelaajan välillä, ja vuoro vaihtuu kun yksi pala on työnnetty pois tornista. Vuoron aikana voi myös sabotoida tornia liikuttelemalla tornin paloja eri kohtiin.</a:t>
            </a:r>
          </a:p>
          <a:p>
            <a:r>
              <a:rPr lang="fi-FI" sz="2200">
                <a:latin typeface="Agency FB"/>
                <a:cs typeface="Calibri"/>
              </a:rPr>
              <a:t>Pelin häviää se, joka kaataa tornin.</a:t>
            </a:r>
          </a:p>
        </p:txBody>
      </p:sp>
      <p:pic>
        <p:nvPicPr>
          <p:cNvPr id="5" name="Kuva 4" descr="Kuva, joka sisältää kohteen puinen, Puinen palikka, puu, taide&#10;&#10;Kuvaus luotu automaattisesti">
            <a:extLst>
              <a:ext uri="{FF2B5EF4-FFF2-40B4-BE49-F238E27FC236}">
                <a16:creationId xmlns:a16="http://schemas.microsoft.com/office/drawing/2014/main" id="{A6A77F61-9DC4-3EC6-CAB9-2BBD693020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67" r="22814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Käsinkirjoitus 3">
                <a:extLst>
                  <a:ext uri="{FF2B5EF4-FFF2-40B4-BE49-F238E27FC236}">
                    <a16:creationId xmlns:a16="http://schemas.microsoft.com/office/drawing/2014/main" id="{51CA4336-3DBF-A4A7-FF4D-401C80C90548}"/>
                  </a:ext>
                </a:extLst>
              </p14:cNvPr>
              <p14:cNvContentPartPr/>
              <p14:nvPr/>
            </p14:nvContentPartPr>
            <p14:xfrm>
              <a:off x="-261351" y="-151885"/>
              <a:ext cx="6988535" cy="7350628"/>
            </p14:xfrm>
          </p:contentPart>
        </mc:Choice>
        <mc:Fallback>
          <p:pic>
            <p:nvPicPr>
              <p:cNvPr id="4" name="Käsinkirjoitus 3">
                <a:extLst>
                  <a:ext uri="{FF2B5EF4-FFF2-40B4-BE49-F238E27FC236}">
                    <a16:creationId xmlns:a16="http://schemas.microsoft.com/office/drawing/2014/main" id="{51CA4336-3DBF-A4A7-FF4D-401C80C9054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324346" y="-214883"/>
                <a:ext cx="7114166" cy="747626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4967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1C285CD-98BC-550C-5F7A-862619876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>
                <a:solidFill>
                  <a:schemeClr val="bg1"/>
                </a:solidFill>
                <a:latin typeface="Arial Rounded MT Bold"/>
                <a:cs typeface="Calibri Light"/>
              </a:rPr>
              <a:t>Ohjaus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887C4BE2-FFB3-D4CC-A079-D65DACA9A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144" y="1797747"/>
            <a:ext cx="5252776" cy="4397802"/>
          </a:xfrm>
          <a:solidFill>
            <a:srgbClr val="000000">
              <a:alpha val="25000"/>
            </a:srgbClr>
          </a:solidFill>
          <a:ln w="57150">
            <a:solidFill>
              <a:schemeClr val="accent4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3499211612">
                  <a:custGeom>
                    <a:avLst/>
                    <a:gdLst>
                      <a:gd name="connsiteX0" fmla="*/ 0 w 5252776"/>
                      <a:gd name="connsiteY0" fmla="*/ 0 h 4397802"/>
                      <a:gd name="connsiteX1" fmla="*/ 5252776 w 5252776"/>
                      <a:gd name="connsiteY1" fmla="*/ 0 h 4397802"/>
                      <a:gd name="connsiteX2" fmla="*/ 5252776 w 5252776"/>
                      <a:gd name="connsiteY2" fmla="*/ 4397802 h 4397802"/>
                      <a:gd name="connsiteX3" fmla="*/ 0 w 5252776"/>
                      <a:gd name="connsiteY3" fmla="*/ 4397802 h 4397802"/>
                      <a:gd name="connsiteX4" fmla="*/ 0 w 5252776"/>
                      <a:gd name="connsiteY4" fmla="*/ 0 h 43978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52776" h="4397802" fill="none" extrusionOk="0">
                        <a:moveTo>
                          <a:pt x="0" y="0"/>
                        </a:moveTo>
                        <a:cubicBezTo>
                          <a:pt x="2363321" y="-149972"/>
                          <a:pt x="2980671" y="85198"/>
                          <a:pt x="5252776" y="0"/>
                        </a:cubicBezTo>
                        <a:cubicBezTo>
                          <a:pt x="5422187" y="1066679"/>
                          <a:pt x="5338330" y="3359531"/>
                          <a:pt x="5252776" y="4397802"/>
                        </a:cubicBezTo>
                        <a:cubicBezTo>
                          <a:pt x="3475077" y="4489178"/>
                          <a:pt x="1033163" y="4391745"/>
                          <a:pt x="0" y="4397802"/>
                        </a:cubicBezTo>
                        <a:cubicBezTo>
                          <a:pt x="-92943" y="2296317"/>
                          <a:pt x="-168235" y="1265589"/>
                          <a:pt x="0" y="0"/>
                        </a:cubicBezTo>
                        <a:close/>
                      </a:path>
                      <a:path w="5252776" h="4397802" stroke="0" extrusionOk="0">
                        <a:moveTo>
                          <a:pt x="0" y="0"/>
                        </a:moveTo>
                        <a:cubicBezTo>
                          <a:pt x="945922" y="-113254"/>
                          <a:pt x="4659789" y="102601"/>
                          <a:pt x="5252776" y="0"/>
                        </a:cubicBezTo>
                        <a:cubicBezTo>
                          <a:pt x="5199951" y="2125368"/>
                          <a:pt x="5375950" y="2486501"/>
                          <a:pt x="5252776" y="4397802"/>
                        </a:cubicBezTo>
                        <a:cubicBezTo>
                          <a:pt x="3838053" y="4453612"/>
                          <a:pt x="1288752" y="4566760"/>
                          <a:pt x="0" y="4397802"/>
                        </a:cubicBezTo>
                        <a:cubicBezTo>
                          <a:pt x="-144930" y="2585259"/>
                          <a:pt x="-18259" y="160233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i-FI" dirty="0">
                <a:solidFill>
                  <a:schemeClr val="bg1"/>
                </a:solidFill>
                <a:latin typeface="Agency FB"/>
                <a:cs typeface="Calibri"/>
              </a:rPr>
              <a:t>Käänny </a:t>
            </a:r>
            <a:r>
              <a:rPr lang="fi-FI" sz="2700" dirty="0">
                <a:solidFill>
                  <a:schemeClr val="bg1"/>
                </a:solidFill>
                <a:latin typeface="Agency FB"/>
                <a:ea typeface="Segoe UI Symbol"/>
                <a:cs typeface="Calibri"/>
              </a:rPr>
              <a:t>🠞</a:t>
            </a:r>
            <a:r>
              <a:rPr lang="fi-FI" dirty="0">
                <a:solidFill>
                  <a:schemeClr val="bg1"/>
                </a:solidFill>
                <a:latin typeface="Agency FB"/>
                <a:cs typeface="Calibri"/>
              </a:rPr>
              <a:t> Oikea hiiren nappi ja </a:t>
            </a:r>
            <a:br>
              <a:rPr lang="fi-FI" dirty="0">
                <a:latin typeface="Agency FB"/>
                <a:cs typeface="Calibri"/>
              </a:rPr>
            </a:br>
            <a:r>
              <a:rPr lang="fi-FI" dirty="0">
                <a:solidFill>
                  <a:schemeClr val="bg1"/>
                </a:solidFill>
                <a:latin typeface="Agency FB"/>
                <a:cs typeface="Calibri"/>
              </a:rPr>
              <a:t>liikuta hiirtä</a:t>
            </a:r>
            <a:endParaRPr lang="fi-FI" dirty="0">
              <a:solidFill>
                <a:schemeClr val="bg1"/>
              </a:solidFill>
              <a:cs typeface="Calibri" panose="020F0502020204030204"/>
            </a:endParaRPr>
          </a:p>
          <a:p>
            <a:r>
              <a:rPr lang="fi-FI" dirty="0">
                <a:solidFill>
                  <a:schemeClr val="bg1"/>
                </a:solidFill>
                <a:latin typeface="Agency FB"/>
                <a:cs typeface="Calibri"/>
              </a:rPr>
              <a:t>Työnnä /vedä palaa </a:t>
            </a:r>
            <a:r>
              <a:rPr lang="fi-FI" sz="2700" dirty="0">
                <a:solidFill>
                  <a:schemeClr val="bg1"/>
                </a:solidFill>
                <a:latin typeface="Agency FB"/>
                <a:ea typeface="Segoe UI Symbol"/>
                <a:cs typeface="Calibri"/>
              </a:rPr>
              <a:t>🠞</a:t>
            </a:r>
            <a:r>
              <a:rPr lang="fi-FI" dirty="0">
                <a:solidFill>
                  <a:schemeClr val="bg1"/>
                </a:solidFill>
                <a:latin typeface="Agency FB"/>
                <a:cs typeface="Calibri"/>
              </a:rPr>
              <a:t> Vasen hiiren</a:t>
            </a:r>
            <a:br>
              <a:rPr lang="fi-FI" dirty="0">
                <a:latin typeface="Agency FB"/>
                <a:cs typeface="Calibri"/>
              </a:rPr>
            </a:br>
            <a:r>
              <a:rPr lang="fi-FI" dirty="0">
                <a:solidFill>
                  <a:schemeClr val="bg1"/>
                </a:solidFill>
                <a:latin typeface="Agency FB"/>
                <a:cs typeface="Calibri"/>
              </a:rPr>
              <a:t>nappi ja liikuta hiirtä</a:t>
            </a:r>
            <a:endParaRPr lang="fi-FI" dirty="0">
              <a:solidFill>
                <a:schemeClr val="bg1"/>
              </a:solidFill>
              <a:cs typeface="Calibri" panose="020F0502020204030204"/>
            </a:endParaRPr>
          </a:p>
          <a:p>
            <a:r>
              <a:rPr lang="fi-FI" dirty="0">
                <a:solidFill>
                  <a:schemeClr val="bg1"/>
                </a:solidFill>
                <a:latin typeface="Agency FB"/>
                <a:cs typeface="Calibri"/>
              </a:rPr>
              <a:t>ESC </a:t>
            </a:r>
            <a:r>
              <a:rPr lang="fi-FI" sz="2700" dirty="0">
                <a:solidFill>
                  <a:schemeClr val="bg1"/>
                </a:solidFill>
                <a:latin typeface="Agency FB"/>
                <a:ea typeface="Segoe UI Symbol"/>
                <a:cs typeface="Calibri"/>
              </a:rPr>
              <a:t>🠞</a:t>
            </a:r>
            <a:r>
              <a:rPr lang="fi-FI" dirty="0">
                <a:solidFill>
                  <a:schemeClr val="bg1"/>
                </a:solidFill>
                <a:latin typeface="Agency FB"/>
                <a:cs typeface="Calibri"/>
              </a:rPr>
              <a:t> Lopeta peli</a:t>
            </a:r>
          </a:p>
        </p:txBody>
      </p:sp>
      <p:pic>
        <p:nvPicPr>
          <p:cNvPr id="5" name="Kuva 4" descr="Kuva, joka sisältää kohteen tiili&#10;&#10;Kuvaus luotu automaattisesti">
            <a:extLst>
              <a:ext uri="{FF2B5EF4-FFF2-40B4-BE49-F238E27FC236}">
                <a16:creationId xmlns:a16="http://schemas.microsoft.com/office/drawing/2014/main" id="{E094184A-26C3-3F20-BB4D-5B31BFC39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1005" y="1826260"/>
            <a:ext cx="4540269" cy="4349261"/>
          </a:xfrm>
          <a:prstGeom prst="rect">
            <a:avLst/>
          </a:prstGeom>
          <a:ln w="57150">
            <a:solidFill>
              <a:schemeClr val="accent4">
                <a:lumMod val="50000"/>
              </a:schemeClr>
            </a:solidFill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Käsinkirjoitus 5">
                <a:extLst>
                  <a:ext uri="{FF2B5EF4-FFF2-40B4-BE49-F238E27FC236}">
                    <a16:creationId xmlns:a16="http://schemas.microsoft.com/office/drawing/2014/main" id="{299C90FC-8E97-7E45-1500-7B5BDFA7EE91}"/>
                  </a:ext>
                </a:extLst>
              </p14:cNvPr>
              <p14:cNvContentPartPr/>
              <p14:nvPr/>
            </p14:nvContentPartPr>
            <p14:xfrm>
              <a:off x="-2574" y="-2574"/>
              <a:ext cx="11528037" cy="6791291"/>
            </p14:xfrm>
          </p:contentPart>
        </mc:Choice>
        <mc:Fallback>
          <p:pic>
            <p:nvPicPr>
              <p:cNvPr id="6" name="Käsinkirjoitus 5">
                <a:extLst>
                  <a:ext uri="{FF2B5EF4-FFF2-40B4-BE49-F238E27FC236}">
                    <a16:creationId xmlns:a16="http://schemas.microsoft.com/office/drawing/2014/main" id="{299C90FC-8E97-7E45-1500-7B5BDFA7EE9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65573" y="-65570"/>
                <a:ext cx="11653674" cy="69169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8138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Laajakuva</PresentationFormat>
  <Paragraphs>0</Paragraphs>
  <Slides>4</Slides>
  <Notes>0</Notes>
  <HiddenSlides>0</HiddenSlides>
  <MMClips>0</MMClips>
  <ScaleCrop>false</ScaleCrop>
  <HeadingPairs>
    <vt:vector size="4" baseType="variant">
      <vt:variant>
        <vt:lpstr>Teema</vt:lpstr>
      </vt:variant>
      <vt:variant>
        <vt:i4>1</vt:i4>
      </vt:variant>
      <vt:variant>
        <vt:lpstr>Dian otsikot</vt:lpstr>
      </vt:variant>
      <vt:variant>
        <vt:i4>4</vt:i4>
      </vt:variant>
    </vt:vector>
  </HeadingPairs>
  <TitlesOfParts>
    <vt:vector size="5" baseType="lpstr">
      <vt:lpstr>Office-teema</vt:lpstr>
      <vt:lpstr>Jinga</vt:lpstr>
      <vt:lpstr>Pelin idea</vt:lpstr>
      <vt:lpstr>Päämekaniikat</vt:lpstr>
      <vt:lpstr>Ohjaus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/>
  <cp:lastModifiedBy/>
  <cp:revision>830</cp:revision>
  <dcterms:created xsi:type="dcterms:W3CDTF">2024-01-09T16:56:39Z</dcterms:created>
  <dcterms:modified xsi:type="dcterms:W3CDTF">2024-01-09T18:26:50Z</dcterms:modified>
</cp:coreProperties>
</file>

<file path=docProps/thumbnail.jpeg>
</file>